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trictFirstAndLastChars="0" saveSubsetFonts="1" autoCompressPictures="0">
  <p:sldMasterIdLst>
    <p:sldMasterId id="2147483655" r:id="rId1"/>
  </p:sldMasterIdLst>
  <p:notesMasterIdLst>
    <p:notesMasterId r:id="rId5"/>
  </p:notesMasterIdLst>
  <p:handoutMasterIdLst>
    <p:handoutMasterId r:id="rId6"/>
  </p:handoutMasterIdLst>
  <p:sldIdLst>
    <p:sldId id="260" r:id="rId2"/>
    <p:sldId id="261" r:id="rId3"/>
    <p:sldId id="262" r:id="rId4"/>
  </p:sldIdLst>
  <p:sldSz cx="9144000" cy="5143500" type="screen16x9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32">
          <p15:clr>
            <a:srgbClr val="A4A3A4"/>
          </p15:clr>
        </p15:guide>
        <p15:guide id="2" orient="horz" pos="2880">
          <p15:clr>
            <a:srgbClr val="A4A3A4"/>
          </p15:clr>
        </p15:guide>
        <p15:guide id="3" orient="horz" pos="432">
          <p15:clr>
            <a:srgbClr val="A4A3A4"/>
          </p15:clr>
        </p15:guide>
        <p15:guide id="4" orient="horz" pos="2772">
          <p15:clr>
            <a:srgbClr val="A4A3A4"/>
          </p15:clr>
        </p15:guide>
        <p15:guide id="5" pos="283">
          <p15:clr>
            <a:srgbClr val="A4A3A4"/>
          </p15:clr>
        </p15:guide>
        <p15:guide id="6" pos="768">
          <p15:clr>
            <a:srgbClr val="A4A3A4"/>
          </p15:clr>
        </p15:guide>
        <p15:guide id="7" pos="4996">
          <p15:clr>
            <a:srgbClr val="A4A3A4"/>
          </p15:clr>
        </p15:guide>
        <p15:guide id="8" pos="360">
          <p15:clr>
            <a:srgbClr val="A4A3A4"/>
          </p15:clr>
        </p15:guide>
        <p15:guide id="9" pos="53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 varScale="1">
        <p:scale>
          <a:sx n="146" d="100"/>
          <a:sy n="146" d="100"/>
        </p:scale>
        <p:origin x="168" y="424"/>
      </p:cViewPr>
      <p:guideLst>
        <p:guide orient="horz" pos="3132"/>
        <p:guide orient="horz" pos="2880"/>
        <p:guide orient="horz" pos="432"/>
        <p:guide orient="horz" pos="2772"/>
        <p:guide pos="283"/>
        <p:guide pos="768"/>
        <p:guide pos="4996"/>
        <p:guide pos="360"/>
        <p:guide pos="53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08A62506-57A7-C442-9E27-223E4BB3001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5F6B1BC-8CC9-0846-A8D7-DE61880EAB2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1F8F003-1A30-8C43-A976-455B1D6FC9D8}" type="datetime1">
              <a:rPr lang="en-US" altLang="en-US"/>
              <a:pPr/>
              <a:t>3/25/22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83131937-261E-8542-8A9C-0DE85BDEDF3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92302900-8E49-4B42-91D0-9AEAF2D82873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AE0D1F9-96D8-5C49-9C06-AC29D65342C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4F3E3063-BAF5-3643-99C3-C64E99FE982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89D023B-4ABD-D44C-84A0-85762ECFC1F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E1CB675-5710-144E-AD4A-FE121E51633A}" type="datetime1">
              <a:rPr lang="en-US" altLang="en-US"/>
              <a:pPr/>
              <a:t>3/25/22</a:t>
            </a:fld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A13065F-642D-EF4A-90B9-D3C9DB4E3C0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91654C8E-9060-1946-BF9F-62795B7CCAD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5F1E1886-D01A-5044-B6B5-35E9FD1BA05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68BBF091-E6AC-1E49-A598-ACB71D23AC3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24F3AA6-FD2F-BE4A-A641-D0724075B31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3">
            <a:extLst>
              <a:ext uri="{FF2B5EF4-FFF2-40B4-BE49-F238E27FC236}">
                <a16:creationId xmlns:a16="http://schemas.microsoft.com/office/drawing/2014/main" id="{073A208C-A582-C74D-A79F-7D5FB7FE9D6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F77F2DBE-975D-9D4C-829B-DA5129E66B90}" type="datetime1">
              <a:rPr lang="en-US" altLang="en-US" sz="1200"/>
              <a:pPr/>
              <a:t>3/25/22</a:t>
            </a:fld>
            <a:endParaRPr lang="en-US" altLang="en-US" sz="1200"/>
          </a:p>
        </p:txBody>
      </p:sp>
      <p:sp>
        <p:nvSpPr>
          <p:cNvPr id="6146" name="Rectangle 7">
            <a:extLst>
              <a:ext uri="{FF2B5EF4-FFF2-40B4-BE49-F238E27FC236}">
                <a16:creationId xmlns:a16="http://schemas.microsoft.com/office/drawing/2014/main" id="{992CCA0A-1823-A84E-8DE6-A72B2EAB93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C2D7DDFA-9E9B-5C4C-8A1E-5ED48F681F06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21506" name="Rectangle 2">
            <a:extLst>
              <a:ext uri="{FF2B5EF4-FFF2-40B4-BE49-F238E27FC236}">
                <a16:creationId xmlns:a16="http://schemas.microsoft.com/office/drawing/2014/main" id="{71386637-3495-AF4F-9F29-91FB228D5FA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6802F8D3-CCD2-4448-9F5F-15A123E4222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3">
            <a:extLst>
              <a:ext uri="{FF2B5EF4-FFF2-40B4-BE49-F238E27FC236}">
                <a16:creationId xmlns:a16="http://schemas.microsoft.com/office/drawing/2014/main" id="{DCFF3549-4D8C-FC48-8198-2A31080FBB7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D65F665-ED1B-1446-8105-87096F65D299}" type="datetime1">
              <a:rPr lang="en-US" altLang="en-US" sz="1200"/>
              <a:pPr/>
              <a:t>3/25/22</a:t>
            </a:fld>
            <a:endParaRPr lang="en-US" altLang="en-US" sz="1200"/>
          </a:p>
        </p:txBody>
      </p:sp>
      <p:sp>
        <p:nvSpPr>
          <p:cNvPr id="8194" name="Rectangle 7">
            <a:extLst>
              <a:ext uri="{FF2B5EF4-FFF2-40B4-BE49-F238E27FC236}">
                <a16:creationId xmlns:a16="http://schemas.microsoft.com/office/drawing/2014/main" id="{4F751249-D864-5F4D-B36D-47FCD29AB1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8A864C9-B035-1C4A-862A-955F69817B6A}" type="slidenum">
              <a:rPr lang="en-US" altLang="en-US" sz="1200"/>
              <a:pPr/>
              <a:t>2</a:t>
            </a:fld>
            <a:endParaRPr lang="en-US" altLang="en-US" sz="1200"/>
          </a:p>
        </p:txBody>
      </p:sp>
      <p:sp>
        <p:nvSpPr>
          <p:cNvPr id="1026" name="Rectangle 2">
            <a:extLst>
              <a:ext uri="{FF2B5EF4-FFF2-40B4-BE49-F238E27FC236}">
                <a16:creationId xmlns:a16="http://schemas.microsoft.com/office/drawing/2014/main" id="{C4FC1D15-8AD2-924D-8271-59A485094DD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ED01B9D5-7C4D-BE4B-8C04-D09A45D88D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11251" y="457200"/>
            <a:ext cx="6919913" cy="5143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49425" y="1028700"/>
            <a:ext cx="6281738" cy="62865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rgbClr val="AFFAF8"/>
                </a:solidFill>
              </a:defRPr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787066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46654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7488" y="241698"/>
            <a:ext cx="1998662" cy="39933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00" y="241698"/>
            <a:ext cx="5843588" cy="39933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65606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83120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4613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1" y="1695450"/>
            <a:ext cx="3921125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6" y="1695450"/>
            <a:ext cx="3921125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09271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28750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908571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428750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908571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64089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743859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574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666750"/>
            <a:ext cx="3008313" cy="8715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66675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538289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81776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76989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764906FF-CABB-D947-972E-F8548AA29E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71500" y="514350"/>
            <a:ext cx="799465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CF4BBB3B-0CFE-164B-9999-DBCB75AC12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71500" y="1420813"/>
            <a:ext cx="7994650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28" name="Picture 1">
            <a:extLst>
              <a:ext uri="{FF2B5EF4-FFF2-40B4-BE49-F238E27FC236}">
                <a16:creationId xmlns:a16="http://schemas.microsoft.com/office/drawing/2014/main" id="{CFB26307-A2B5-D047-911D-571728F49B6C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0" y="0"/>
            <a:ext cx="91440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4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</p:sldLayoutIdLst>
  <p:txStyles>
    <p:titleStyle>
      <a:lvl1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12988D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12988D"/>
          </a:solidFill>
          <a:latin typeface="Arial" charset="0"/>
          <a:ea typeface="Osaka" charset="0"/>
          <a:cs typeface="Osaka" charset="0"/>
        </a:defRPr>
      </a:lvl2pPr>
      <a:lvl3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12988D"/>
          </a:solidFill>
          <a:latin typeface="Arial" charset="0"/>
          <a:ea typeface="Osaka" charset="0"/>
          <a:cs typeface="Osaka" charset="0"/>
        </a:defRPr>
      </a:lvl3pPr>
      <a:lvl4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12988D"/>
          </a:solidFill>
          <a:latin typeface="Arial" charset="0"/>
          <a:ea typeface="Osaka" charset="0"/>
          <a:cs typeface="Osaka" charset="0"/>
        </a:defRPr>
      </a:lvl4pPr>
      <a:lvl5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12988D"/>
          </a:solidFill>
          <a:latin typeface="Arial" charset="0"/>
          <a:ea typeface="Osaka" charset="0"/>
          <a:cs typeface="Osaka" charset="0"/>
        </a:defRPr>
      </a:lvl5pPr>
      <a:lvl6pPr marL="4572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6pPr>
      <a:lvl7pPr marL="9144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7pPr>
      <a:lvl8pPr marL="13716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8pPr>
      <a:lvl9pPr marL="18288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9pPr>
    </p:titleStyle>
    <p:bodyStyle>
      <a:lvl1pPr marL="169863" indent="-169863" algn="l" rtl="0" eaLnBrk="0" fontAlgn="base" hangingPunct="0">
        <a:spcBef>
          <a:spcPct val="20000"/>
        </a:spcBef>
        <a:spcAft>
          <a:spcPct val="0"/>
        </a:spcAft>
        <a:buClr>
          <a:srgbClr val="2B396E"/>
        </a:buClr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515938" indent="-2317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~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804863" indent="-17462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itchFamily="2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3838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~"/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430338" indent="-1682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itchFamily="2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18875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3447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28019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2591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DD091F9D-CF32-4641-8FE8-7AC941CB3F8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111250" y="457200"/>
            <a:ext cx="6919913" cy="514350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6F77CF40-0D66-2F47-9FCD-AC3C44A81DE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defRPr/>
            </a:pP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F6FCF6CA-8C1B-B543-9A3F-6279FD39081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545BB06F-4DFA-F847-B047-2BCB1A2CA0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>
            <a:extLst>
              <a:ext uri="{FF2B5EF4-FFF2-40B4-BE49-F238E27FC236}">
                <a16:creationId xmlns:a16="http://schemas.microsoft.com/office/drawing/2014/main" id="{682B3DD0-7119-964C-9EEC-CA1D375900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12988D"/>
              </a:gs>
              <a:gs pos="100000">
                <a:srgbClr val="0E5F57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20" name="Text Box 3">
            <a:extLst>
              <a:ext uri="{FF2B5EF4-FFF2-40B4-BE49-F238E27FC236}">
                <a16:creationId xmlns:a16="http://schemas.microsoft.com/office/drawing/2014/main" id="{48B6F7DA-F88C-8846-AEC6-77A0C6846C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" y="1973263"/>
            <a:ext cx="79946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3600">
                <a:solidFill>
                  <a:schemeClr val="bg1"/>
                </a:solidFill>
              </a:rPr>
              <a:t>Sample </a:t>
            </a:r>
          </a:p>
          <a:p>
            <a:pPr algn="ctr"/>
            <a:r>
              <a:rPr lang="en-US" altLang="en-US" sz="3600">
                <a:solidFill>
                  <a:schemeClr val="bg1"/>
                </a:solidFill>
              </a:rPr>
              <a:t>Section Title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13">
      <a:dk1>
        <a:srgbClr val="000000"/>
      </a:dk1>
      <a:lt1>
        <a:srgbClr val="FFFFFF"/>
      </a:lt1>
      <a:dk2>
        <a:srgbClr val="901C3B"/>
      </a:dk2>
      <a:lt2>
        <a:srgbClr val="808080"/>
      </a:lt2>
      <a:accent1>
        <a:srgbClr val="CAC2AD"/>
      </a:accent1>
      <a:accent2>
        <a:srgbClr val="685C53"/>
      </a:accent2>
      <a:accent3>
        <a:srgbClr val="FFFFFF"/>
      </a:accent3>
      <a:accent4>
        <a:srgbClr val="000000"/>
      </a:accent4>
      <a:accent5>
        <a:srgbClr val="E1DDD3"/>
      </a:accent5>
      <a:accent6>
        <a:srgbClr val="5E534A"/>
      </a:accent6>
      <a:hlink>
        <a:srgbClr val="008472"/>
      </a:hlink>
      <a:folHlink>
        <a:srgbClr val="005195"/>
      </a:folHlink>
    </a:clrScheme>
    <a:fontScheme name="Blank Presentation">
      <a:majorFont>
        <a:latin typeface="Arial"/>
        <a:ea typeface="Osaka"/>
        <a:cs typeface="Osaka"/>
      </a:majorFont>
      <a:minorFont>
        <a:latin typeface="Arial"/>
        <a:ea typeface="Osaka"/>
        <a:cs typeface="Osak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3">
        <a:dk1>
          <a:srgbClr val="000000"/>
        </a:dk1>
        <a:lt1>
          <a:srgbClr val="FFFFFF"/>
        </a:lt1>
        <a:dk2>
          <a:srgbClr val="901C3B"/>
        </a:dk2>
        <a:lt2>
          <a:srgbClr val="808080"/>
        </a:lt2>
        <a:accent1>
          <a:srgbClr val="CAC2AD"/>
        </a:accent1>
        <a:accent2>
          <a:srgbClr val="685C53"/>
        </a:accent2>
        <a:accent3>
          <a:srgbClr val="FFFFFF"/>
        </a:accent3>
        <a:accent4>
          <a:srgbClr val="000000"/>
        </a:accent4>
        <a:accent5>
          <a:srgbClr val="E1DDD3"/>
        </a:accent5>
        <a:accent6>
          <a:srgbClr val="5E534A"/>
        </a:accent6>
        <a:hlink>
          <a:srgbClr val="008472"/>
        </a:hlink>
        <a:folHlink>
          <a:srgbClr val="00519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Dawn:Applications:Microsoft Office 2004:Templates:Presentations:Designs:Blank Presentation</Template>
  <TotalTime>608</TotalTime>
  <Words>7</Words>
  <Application>Microsoft Macintosh PowerPoint</Application>
  <PresentationFormat>On-screen Show (16:9)</PresentationFormat>
  <Paragraphs>6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Times</vt:lpstr>
      <vt:lpstr>Blank Presentation</vt:lpstr>
      <vt:lpstr>PowerPoint Presentation</vt:lpstr>
      <vt:lpstr>PowerPoint Presentation</vt:lpstr>
      <vt:lpstr>PowerPoint Presentation</vt:lpstr>
    </vt:vector>
  </TitlesOfParts>
  <Company>LLUMC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Marketing Dept.</dc:creator>
  <cp:lastModifiedBy>Schmidt, Tony</cp:lastModifiedBy>
  <cp:revision>124</cp:revision>
  <cp:lastPrinted>2008-06-18T20:06:10Z</cp:lastPrinted>
  <dcterms:created xsi:type="dcterms:W3CDTF">2008-06-18T17:45:13Z</dcterms:created>
  <dcterms:modified xsi:type="dcterms:W3CDTF">2022-03-25T21:44:55Z</dcterms:modified>
</cp:coreProperties>
</file>