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3EAE991-D99F-A04D-8551-E152654E03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A27D5D8-6059-ED48-AC0F-D9EFA75A91F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64EF84-4F62-3A4C-9E8A-095B45BB8D56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48A14AA-A475-0646-8B3F-5D341F26916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F20FE248-CA5C-8E4D-9427-471A4E8FC0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467FB-9459-3E45-A115-7DA8232752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2726EEA-204F-C14A-9E03-7CB72D83E73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B170FA1-2671-E849-9F83-4D00A87EAE8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957D52-EA11-904F-9AE8-3127E69181F4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80134BB-60B0-FA4C-8688-282E81C0C7A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8D16E92E-407D-F24F-B891-AACD5A59BF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9A35CBB-B2C4-6141-ABDF-F9FB9FDFF8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48A6EE5-FCF5-CF45-B98F-8E5915A329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2348E3-3FC1-A04C-B82E-69D719B592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8C22FCC1-96F1-0246-83C6-DAD9EE96DDD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94A5DC8-A1F9-1047-9E34-2C7A448E2E60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7D6ED9A8-F59F-C249-9D09-F8A5C392E7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0955712-F962-904E-8141-EF218E823D51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02608A55-59A3-F247-ABBA-894D29303B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B344641D-4DE6-2843-8818-2BC8FD47ED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BDA4C2B8-6E09-5747-A1E2-7EA6CDEB2B1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B94A9BC-68DD-634D-8ED9-DB47AA07CAAA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703C607E-1810-7341-929F-3910211071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60236A-7FF9-4A4B-AEE3-D46498D4F84E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E9A4573C-2C64-1E4B-883D-5E5FD3BB8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78DA811-78D8-1946-91C6-3CEACCDEA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AFFAF8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577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741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717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353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58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810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604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7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8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116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400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C1FC5EE-E2D8-FC4B-9415-B0BCD1BA6C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270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05CF7DE-533D-D149-A2AE-714C8428B6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36738"/>
            <a:ext cx="799465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12988D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BC85A13-22C5-EA4B-B20E-A660E40F2C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B05EB94-E31F-9648-B27C-EF88D3FED1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BD0C4C0B-7D4F-434F-BB9B-D52541915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5F31AEE-6862-314D-AF28-5BAD9883A4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B05EBCAE-3371-9B4D-952A-0FFE38D08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12988D"/>
              </a:gs>
              <a:gs pos="100000">
                <a:srgbClr val="0E5F5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D2232447-DD11-EF44-9DC7-5308B430B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742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112</cp:revision>
  <cp:lastPrinted>2008-06-18T20:06:10Z</cp:lastPrinted>
  <dcterms:created xsi:type="dcterms:W3CDTF">2008-06-18T17:45:13Z</dcterms:created>
  <dcterms:modified xsi:type="dcterms:W3CDTF">2022-03-25T21:55:33Z</dcterms:modified>
</cp:coreProperties>
</file>