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trictFirstAndLastChars="0" saveSubsetFonts="1" autoCompressPictures="0">
  <p:sldMasterIdLst>
    <p:sldMasterId id="2147483655" r:id="rId1"/>
  </p:sldMasterIdLst>
  <p:notesMasterIdLst>
    <p:notesMasterId r:id="rId5"/>
  </p:notesMasterIdLst>
  <p:handoutMasterIdLst>
    <p:handoutMasterId r:id="rId6"/>
  </p:handoutMasterIdLst>
  <p:sldIdLst>
    <p:sldId id="260" r:id="rId2"/>
    <p:sldId id="261" r:id="rId3"/>
    <p:sldId id="262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76">
          <p15:clr>
            <a:srgbClr val="A4A3A4"/>
          </p15:clr>
        </p15:guide>
        <p15:guide id="2" orient="horz" pos="3840">
          <p15:clr>
            <a:srgbClr val="A4A3A4"/>
          </p15:clr>
        </p15:guide>
        <p15:guide id="3" orient="horz" pos="576">
          <p15:clr>
            <a:srgbClr val="A4A3A4"/>
          </p15:clr>
        </p15:guide>
        <p15:guide id="4" orient="horz" pos="3696">
          <p15:clr>
            <a:srgbClr val="A4A3A4"/>
          </p15:clr>
        </p15:guide>
        <p15:guide id="5" pos="283">
          <p15:clr>
            <a:srgbClr val="A4A3A4"/>
          </p15:clr>
        </p15:guide>
        <p15:guide id="6" pos="768">
          <p15:clr>
            <a:srgbClr val="A4A3A4"/>
          </p15:clr>
        </p15:guide>
        <p15:guide id="7" pos="4996">
          <p15:clr>
            <a:srgbClr val="A4A3A4"/>
          </p15:clr>
        </p15:guide>
        <p15:guide id="8" pos="360">
          <p15:clr>
            <a:srgbClr val="A4A3A4"/>
          </p15:clr>
        </p15:guide>
        <p15:guide id="9" pos="53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121" d="100"/>
          <a:sy n="121" d="100"/>
        </p:scale>
        <p:origin x="888" y="176"/>
      </p:cViewPr>
      <p:guideLst>
        <p:guide orient="horz" pos="4176"/>
        <p:guide orient="horz" pos="3840"/>
        <p:guide orient="horz" pos="576"/>
        <p:guide orient="horz" pos="3696"/>
        <p:guide pos="283"/>
        <p:guide pos="768"/>
        <p:guide pos="4996"/>
        <p:guide pos="360"/>
        <p:guide pos="53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F8D88590-F8A3-804B-9230-ED135381E42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BFA29026-2F8B-EE49-8D50-17712918DDEB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D8F2E04-FFF4-3049-86BD-996ADEE938C1}" type="datetime1">
              <a:rPr lang="en-US" altLang="en-US"/>
              <a:pPr/>
              <a:t>3/25/22</a:t>
            </a:fld>
            <a:endParaRPr lang="en-US" altLang="en-US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50EF757D-0C62-F54D-B750-904B96912D7B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3359BEC0-EB4B-E840-B0C9-667C60C21B08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C084E6A-48DB-124B-BB21-D81D6B15FA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68D5975C-2615-3D46-9BCA-D6E614FE04A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22B1BCE8-36CB-834A-A9E0-D6D2F32988CD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CE7793D-E2EC-4242-90EB-B95FFA608E69}" type="datetime1">
              <a:rPr lang="en-US" altLang="en-US"/>
              <a:pPr/>
              <a:t>3/25/22</a:t>
            </a:fld>
            <a:endParaRPr lang="en-US" altLang="en-US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F60E2859-FC4D-1849-84B9-5FA7522D363A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AA3A7863-589F-B343-B882-85E2C4C3AAB2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3280CC5C-04A8-6747-A5AA-2475717E61F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BF1FD5B0-BBB1-BB4A-B9B4-F8D68219615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0D3EE47-BCF7-6B41-8BA4-2D0912CBBBE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3">
            <a:extLst>
              <a:ext uri="{FF2B5EF4-FFF2-40B4-BE49-F238E27FC236}">
                <a16:creationId xmlns:a16="http://schemas.microsoft.com/office/drawing/2014/main" id="{4EA90D1E-0F40-FC48-80EA-C835CC0C0C6B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5A5FF279-FE25-B449-B19C-06897D776306}" type="datetime1">
              <a:rPr lang="en-US" altLang="en-US" sz="1200"/>
              <a:pPr/>
              <a:t>3/25/22</a:t>
            </a:fld>
            <a:endParaRPr lang="en-US" altLang="en-US" sz="1200"/>
          </a:p>
        </p:txBody>
      </p:sp>
      <p:sp>
        <p:nvSpPr>
          <p:cNvPr id="6146" name="Rectangle 7">
            <a:extLst>
              <a:ext uri="{FF2B5EF4-FFF2-40B4-BE49-F238E27FC236}">
                <a16:creationId xmlns:a16="http://schemas.microsoft.com/office/drawing/2014/main" id="{E5C14B47-5111-4E4C-A562-6D72F42F23A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074D9CF-26D6-7747-A6DA-DF41961C8469}" type="slidenum">
              <a:rPr lang="en-US" altLang="en-US" sz="1200"/>
              <a:pPr/>
              <a:t>1</a:t>
            </a:fld>
            <a:endParaRPr lang="en-US" altLang="en-US" sz="1200"/>
          </a:p>
        </p:txBody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BEF31056-632D-514A-B3C8-8100C507739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2702589B-C3F7-E745-9007-7742959CE2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3">
            <a:extLst>
              <a:ext uri="{FF2B5EF4-FFF2-40B4-BE49-F238E27FC236}">
                <a16:creationId xmlns:a16="http://schemas.microsoft.com/office/drawing/2014/main" id="{ECEBF4CC-D47E-824E-A6DE-A328AABE824E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DE15F5F-CC61-DD41-ADB8-8A37D41BADAF}" type="datetime1">
              <a:rPr lang="en-US" altLang="en-US" sz="1200"/>
              <a:pPr/>
              <a:t>3/25/22</a:t>
            </a:fld>
            <a:endParaRPr lang="en-US" altLang="en-US" sz="1200"/>
          </a:p>
        </p:txBody>
      </p:sp>
      <p:sp>
        <p:nvSpPr>
          <p:cNvPr id="8194" name="Rectangle 7">
            <a:extLst>
              <a:ext uri="{FF2B5EF4-FFF2-40B4-BE49-F238E27FC236}">
                <a16:creationId xmlns:a16="http://schemas.microsoft.com/office/drawing/2014/main" id="{947EF8C0-EF46-204F-A2A3-360B0A94BDE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AE498C3A-4E6E-0246-8FC1-3B7369A865A0}" type="slidenum">
              <a:rPr lang="en-US" altLang="en-US" sz="1200"/>
              <a:pPr/>
              <a:t>2</a:t>
            </a:fld>
            <a:endParaRPr lang="en-US" altLang="en-US" sz="1200"/>
          </a:p>
        </p:txBody>
      </p:sp>
      <p:sp>
        <p:nvSpPr>
          <p:cNvPr id="1026" name="Rectangle 2">
            <a:extLst>
              <a:ext uri="{FF2B5EF4-FFF2-40B4-BE49-F238E27FC236}">
                <a16:creationId xmlns:a16="http://schemas.microsoft.com/office/drawing/2014/main" id="{570167B4-6371-B741-B43A-6C929DF6E8B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8196" name="Rectangle 3">
            <a:extLst>
              <a:ext uri="{FF2B5EF4-FFF2-40B4-BE49-F238E27FC236}">
                <a16:creationId xmlns:a16="http://schemas.microsoft.com/office/drawing/2014/main" id="{9D126553-012D-EC42-88F2-9270E07703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11250" y="609600"/>
            <a:ext cx="6919913" cy="685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49425" y="1371600"/>
            <a:ext cx="6281738" cy="838200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rgbClr val="AFFAF8"/>
                </a:solidFill>
              </a:defRPr>
            </a:lvl1pPr>
          </a:lstStyle>
          <a:p>
            <a:pPr lvl="0"/>
            <a:r>
              <a:rPr lang="en-US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985051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49264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7488" y="322263"/>
            <a:ext cx="1998662" cy="5324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2263"/>
            <a:ext cx="5843588" cy="5324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91147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2479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39729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531938"/>
            <a:ext cx="392112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531938"/>
            <a:ext cx="392112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27526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35215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25794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9888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00101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07757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247B4C2B-1B32-CC48-93B0-63155E5B14C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2263"/>
            <a:ext cx="79946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E09A041C-E55D-9046-BCFE-14EBD00F15D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1531938"/>
            <a:ext cx="7994650" cy="441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12988D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12988D"/>
          </a:solidFill>
          <a:latin typeface="Arial" charset="0"/>
          <a:ea typeface="Osaka" charset="0"/>
          <a:cs typeface="Osaka" charset="0"/>
        </a:defRPr>
      </a:lvl2pPr>
      <a:lvl3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12988D"/>
          </a:solidFill>
          <a:latin typeface="Arial" charset="0"/>
          <a:ea typeface="Osaka" charset="0"/>
          <a:cs typeface="Osaka" charset="0"/>
        </a:defRPr>
      </a:lvl3pPr>
      <a:lvl4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12988D"/>
          </a:solidFill>
          <a:latin typeface="Arial" charset="0"/>
          <a:ea typeface="Osaka" charset="0"/>
          <a:cs typeface="Osaka" charset="0"/>
        </a:defRPr>
      </a:lvl4pPr>
      <a:lvl5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12988D"/>
          </a:solidFill>
          <a:latin typeface="Arial" charset="0"/>
          <a:ea typeface="Osaka" charset="0"/>
          <a:cs typeface="Osaka" charset="0"/>
        </a:defRPr>
      </a:lvl5pPr>
      <a:lvl6pPr marL="457200" algn="l" rtl="0" fontAlgn="base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901C3B"/>
          </a:solidFill>
          <a:latin typeface="Arial" charset="0"/>
          <a:ea typeface="Osaka" charset="0"/>
          <a:cs typeface="Osaka" charset="0"/>
        </a:defRPr>
      </a:lvl6pPr>
      <a:lvl7pPr marL="914400" algn="l" rtl="0" fontAlgn="base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901C3B"/>
          </a:solidFill>
          <a:latin typeface="Arial" charset="0"/>
          <a:ea typeface="Osaka" charset="0"/>
          <a:cs typeface="Osaka" charset="0"/>
        </a:defRPr>
      </a:lvl7pPr>
      <a:lvl8pPr marL="1371600" algn="l" rtl="0" fontAlgn="base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901C3B"/>
          </a:solidFill>
          <a:latin typeface="Arial" charset="0"/>
          <a:ea typeface="Osaka" charset="0"/>
          <a:cs typeface="Osaka" charset="0"/>
        </a:defRPr>
      </a:lvl8pPr>
      <a:lvl9pPr marL="1828800" algn="l" rtl="0" fontAlgn="base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901C3B"/>
          </a:solidFill>
          <a:latin typeface="Arial" charset="0"/>
          <a:ea typeface="Osaka" charset="0"/>
          <a:cs typeface="Osaka" charset="0"/>
        </a:defRPr>
      </a:lvl9pPr>
    </p:titleStyle>
    <p:bodyStyle>
      <a:lvl1pPr marL="169863" indent="-169863" algn="l" rtl="0" eaLnBrk="0" fontAlgn="base" hangingPunct="0">
        <a:spcBef>
          <a:spcPct val="20000"/>
        </a:spcBef>
        <a:spcAft>
          <a:spcPct val="0"/>
        </a:spcAft>
        <a:buClr>
          <a:srgbClr val="12988D"/>
        </a:buClr>
        <a:buChar char="»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515938" indent="-2317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~"/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804863" indent="-17462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Times" pitchFamily="2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38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~"/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430338" indent="-1682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Times" pitchFamily="2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1887538" indent="-1682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344738" indent="-1682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2801938" indent="-1682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259138" indent="-1682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B46CF1C3-CB0D-084F-AC74-2945E8CB071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559B6D13-5B6C-E147-BBE1-1B6BF890209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defRPr/>
            </a:pP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726864AD-3820-844A-A99D-301717713E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0189F859-0F58-E849-9A72-400CEEDC07F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8F9D27C9-37E7-D144-9E24-7890FE3725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12988D"/>
              </a:gs>
              <a:gs pos="100000">
                <a:srgbClr val="0E5F57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220" name="Text Box 3">
            <a:extLst>
              <a:ext uri="{FF2B5EF4-FFF2-40B4-BE49-F238E27FC236}">
                <a16:creationId xmlns:a16="http://schemas.microsoft.com/office/drawing/2014/main" id="{C05354A2-70BE-684D-9D40-5509AC6BB8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00" y="2835275"/>
            <a:ext cx="79946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3600">
                <a:solidFill>
                  <a:schemeClr val="bg1"/>
                </a:solidFill>
              </a:rPr>
              <a:t>Sample </a:t>
            </a:r>
          </a:p>
          <a:p>
            <a:pPr algn="ctr"/>
            <a:r>
              <a:rPr lang="en-US" altLang="en-US" sz="3600">
                <a:solidFill>
                  <a:schemeClr val="bg1"/>
                </a:solidFill>
              </a:rPr>
              <a:t>Section Title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3">
      <a:dk1>
        <a:srgbClr val="000000"/>
      </a:dk1>
      <a:lt1>
        <a:srgbClr val="FFFFFF"/>
      </a:lt1>
      <a:dk2>
        <a:srgbClr val="901C3B"/>
      </a:dk2>
      <a:lt2>
        <a:srgbClr val="808080"/>
      </a:lt2>
      <a:accent1>
        <a:srgbClr val="CAC2AD"/>
      </a:accent1>
      <a:accent2>
        <a:srgbClr val="685C53"/>
      </a:accent2>
      <a:accent3>
        <a:srgbClr val="FFFFFF"/>
      </a:accent3>
      <a:accent4>
        <a:srgbClr val="000000"/>
      </a:accent4>
      <a:accent5>
        <a:srgbClr val="E1DDD3"/>
      </a:accent5>
      <a:accent6>
        <a:srgbClr val="5E534A"/>
      </a:accent6>
      <a:hlink>
        <a:srgbClr val="008472"/>
      </a:hlink>
      <a:folHlink>
        <a:srgbClr val="005195"/>
      </a:folHlink>
    </a:clrScheme>
    <a:fontScheme name="Blank Presentation">
      <a:majorFont>
        <a:latin typeface="Arial"/>
        <a:ea typeface="Osaka"/>
        <a:cs typeface="Osaka"/>
      </a:majorFont>
      <a:minorFont>
        <a:latin typeface="Arial"/>
        <a:ea typeface="Osaka"/>
        <a:cs typeface="Osak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0000"/>
        </a:dk1>
        <a:lt1>
          <a:srgbClr val="FFFFFF"/>
        </a:lt1>
        <a:dk2>
          <a:srgbClr val="901C3B"/>
        </a:dk2>
        <a:lt2>
          <a:srgbClr val="808080"/>
        </a:lt2>
        <a:accent1>
          <a:srgbClr val="CAC2AD"/>
        </a:accent1>
        <a:accent2>
          <a:srgbClr val="685C53"/>
        </a:accent2>
        <a:accent3>
          <a:srgbClr val="FFFFFF"/>
        </a:accent3>
        <a:accent4>
          <a:srgbClr val="000000"/>
        </a:accent4>
        <a:accent5>
          <a:srgbClr val="E1DDD3"/>
        </a:accent5>
        <a:accent6>
          <a:srgbClr val="5E534A"/>
        </a:accent6>
        <a:hlink>
          <a:srgbClr val="008472"/>
        </a:hlink>
        <a:folHlink>
          <a:srgbClr val="00519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Dawn:Applications:Microsoft Office 2004:Templates:Presentations:Designs:Blank Presentation</Template>
  <TotalTime>748</TotalTime>
  <Words>7</Words>
  <Application>Microsoft Macintosh PowerPoint</Application>
  <PresentationFormat>On-screen Show (4:3)</PresentationFormat>
  <Paragraphs>6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Times</vt:lpstr>
      <vt:lpstr>Blank Presentation</vt:lpstr>
      <vt:lpstr>PowerPoint Presentation</vt:lpstr>
      <vt:lpstr>PowerPoint Presentation</vt:lpstr>
      <vt:lpstr>PowerPoint Presentation</vt:lpstr>
    </vt:vector>
  </TitlesOfParts>
  <Company>LLUMC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Marketing Dept.</dc:creator>
  <cp:lastModifiedBy>Schmidt, Tony</cp:lastModifiedBy>
  <cp:revision>111</cp:revision>
  <cp:lastPrinted>2008-06-18T20:06:10Z</cp:lastPrinted>
  <dcterms:created xsi:type="dcterms:W3CDTF">2008-06-18T17:45:13Z</dcterms:created>
  <dcterms:modified xsi:type="dcterms:W3CDTF">2022-03-25T22:00:28Z</dcterms:modified>
</cp:coreProperties>
</file>