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3B52981-CF8F-114F-B9CC-668204E0388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40D0EAA-49A8-CF46-B0A9-665F8089862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C6B42B-2EC6-B34B-93CD-FAF977315C02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D4941B3-4EA5-F640-8DE6-F1165115267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748D13-D274-6941-975E-3C4E5A05603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6E34C3-FC82-514D-8D1B-B2B282177F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7F70D8B-134B-514B-8D95-1DA5917AEFD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BE99E3D-840A-C145-8A04-30812D3C5C5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7913E44-F6FB-A343-BA10-F63262E57B05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88C4BA1-1ADA-0F43-9A09-0D643C5669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46E8F07-3B69-AF43-966E-1528A481508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1927EC2-674C-4D49-B4BA-6514FA3FF94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2352A7BF-7464-6243-B107-7C30D4FC07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25AF70-96AC-A54A-83EE-B8404814E6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E571B3E9-E60A-754C-B6A6-2F9F73D703C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78A9579-68F8-E74A-A158-A35B2FD95A8B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DA37F177-A315-5B49-9169-5023E29D81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771264-D014-264E-AEBE-C7D0608BE26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BA371C1E-834A-D840-8CAB-70C88617F9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4D26110-C140-F641-BA69-ED2BB4AF50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FC405544-7330-5D47-AB85-028563AF7C7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8C8163-528D-7045-822A-0CEF3658BB31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B3586AC4-904E-764D-A488-6807C0FB5A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AAC9748-B666-3E4C-B487-EEC41A4FD9A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EDEE92E5-66D2-DE42-BF6D-E78CB92152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3EBD98D1-773D-244F-AF03-5B8F451F7D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D3ADF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412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113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42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011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439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3858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157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5049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36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15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775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986F45E-ACC9-A04A-935B-C3A0AABA39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881BF3F-33AD-004B-B60F-DD8FFBEA04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DD134803-FC43-0848-B719-0641A17ACDB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623489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8BAF057E-B76C-4D43-B1C1-C49785CA31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CFB2F86-62F0-0240-A07D-31C53805A1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B70E2E7-5F4A-E344-8198-4A7F6095D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A3FB872-1AB0-4041-BDC4-D7274C6F0A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C580ED78-1C25-B74A-942D-21E851276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5C2885"/>
              </a:gs>
              <a:gs pos="100000">
                <a:srgbClr val="2C134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B6377EB2-FBCA-2841-B95C-573D66BE1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603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121</cp:revision>
  <cp:lastPrinted>2008-06-18T20:06:10Z</cp:lastPrinted>
  <dcterms:created xsi:type="dcterms:W3CDTF">2008-06-18T17:45:13Z</dcterms:created>
  <dcterms:modified xsi:type="dcterms:W3CDTF">2022-03-25T21:44:05Z</dcterms:modified>
</cp:coreProperties>
</file>