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saveSubsetFonts="1" autoCompressPictures="0">
  <p:sldMasterIdLst>
    <p:sldMasterId id="2147483655" r:id="rId1"/>
  </p:sldMasterIdLst>
  <p:notesMasterIdLst>
    <p:notesMasterId r:id="rId5"/>
  </p:notesMasterIdLst>
  <p:handoutMasterIdLst>
    <p:handoutMasterId r:id="rId6"/>
  </p:handoutMasterIdLst>
  <p:sldIdLst>
    <p:sldId id="260" r:id="rId2"/>
    <p:sldId id="261" r:id="rId3"/>
    <p:sldId id="262" r:id="rId4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orient="horz" pos="2772">
          <p15:clr>
            <a:srgbClr val="A4A3A4"/>
          </p15:clr>
        </p15:guide>
        <p15:guide id="5" pos="283">
          <p15:clr>
            <a:srgbClr val="A4A3A4"/>
          </p15:clr>
        </p15:guide>
        <p15:guide id="6" pos="768">
          <p15:clr>
            <a:srgbClr val="A4A3A4"/>
          </p15:clr>
        </p15:guide>
        <p15:guide id="7" pos="4996">
          <p15:clr>
            <a:srgbClr val="A4A3A4"/>
          </p15:clr>
        </p15:guide>
        <p15:guide id="8" pos="360">
          <p15:clr>
            <a:srgbClr val="A4A3A4"/>
          </p15:clr>
        </p15:guide>
        <p15:guide id="9" pos="53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46" d="100"/>
          <a:sy n="146" d="100"/>
        </p:scale>
        <p:origin x="168" y="424"/>
      </p:cViewPr>
      <p:guideLst>
        <p:guide orient="horz" pos="3132"/>
        <p:guide orient="horz" pos="2880"/>
        <p:guide orient="horz" pos="432"/>
        <p:guide orient="horz" pos="2772"/>
        <p:guide pos="283"/>
        <p:guide pos="768"/>
        <p:guide pos="4996"/>
        <p:guide pos="360"/>
        <p:guide pos="5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B09DB94-7B99-F843-BB7A-8D8F614FB7E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F4B65E4-56F5-BB43-A095-6D294BA03CE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D2C285-5651-DC46-A2C7-35806D1FA146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F90AEC4-3BE1-B340-ADD3-397441491CA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673263C-3E25-264E-98FA-C8E14E4742E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858E4B-E787-294B-BC8D-06DEDC5906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8F96580-6EB0-6645-8B86-4DC77FFA92A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38ECBA8-12CB-CE4F-8B7C-B18E846FD33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CDCBCED-7194-2348-9AAC-AB9010CAE2A6}" type="datetime1">
              <a:rPr lang="en-US" altLang="en-US"/>
              <a:pPr/>
              <a:t>3/25/22</a:t>
            </a:fld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EBBB851-DE67-AE42-878F-A0396D04D9A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90CD654-373C-294E-A02E-4D9B363169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068A545C-8EC8-4D43-9208-7355BAF21B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4AE00C6B-70B3-BC48-8DB8-53BB9137C0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D001E7-33BE-A84D-AABA-E20D1BB40E3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3">
            <a:extLst>
              <a:ext uri="{FF2B5EF4-FFF2-40B4-BE49-F238E27FC236}">
                <a16:creationId xmlns:a16="http://schemas.microsoft.com/office/drawing/2014/main" id="{9EE9C731-331A-6C41-BE66-991AA25E61B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13E604D-5E76-4E4A-998A-A3EBDC8B1723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6146" name="Rectangle 7">
            <a:extLst>
              <a:ext uri="{FF2B5EF4-FFF2-40B4-BE49-F238E27FC236}">
                <a16:creationId xmlns:a16="http://schemas.microsoft.com/office/drawing/2014/main" id="{0A5720D0-1D36-E645-A358-25FF242C41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61BBF17-BAF8-6F4A-8226-6CEE8CAF0CB3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92E97CDB-EBDB-2D41-9B9C-4077B07806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08E32E96-8F7C-0C43-9EDA-D6468B08E0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3">
            <a:extLst>
              <a:ext uri="{FF2B5EF4-FFF2-40B4-BE49-F238E27FC236}">
                <a16:creationId xmlns:a16="http://schemas.microsoft.com/office/drawing/2014/main" id="{9864E533-6C57-924E-BFC8-98E77D05F81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3E8630F-F85D-2F47-8173-C69CFE78CB30}" type="datetime1">
              <a:rPr lang="en-US" altLang="en-US" sz="1200"/>
              <a:pPr/>
              <a:t>3/25/22</a:t>
            </a:fld>
            <a:endParaRPr lang="en-US" altLang="en-US" sz="1200"/>
          </a:p>
        </p:txBody>
      </p:sp>
      <p:sp>
        <p:nvSpPr>
          <p:cNvPr id="8194" name="Rectangle 7">
            <a:extLst>
              <a:ext uri="{FF2B5EF4-FFF2-40B4-BE49-F238E27FC236}">
                <a16:creationId xmlns:a16="http://schemas.microsoft.com/office/drawing/2014/main" id="{DE4758E2-025B-F949-9708-9B5EB2102E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102BD8B-A38D-4C47-A403-4A6229F24B8A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186B5F5E-04FD-2244-900A-2F0201DBE1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4B29012A-9D48-EA46-8E1B-86480D77FA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1251" y="457200"/>
            <a:ext cx="6919913" cy="5143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49425" y="1028700"/>
            <a:ext cx="6281738" cy="62865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FFE5DC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30393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202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241698"/>
            <a:ext cx="1998662" cy="39933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41698"/>
            <a:ext cx="5843588" cy="39933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503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8323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792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6" y="1695450"/>
            <a:ext cx="3921125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2441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50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08571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8750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908571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8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4154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95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66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667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3828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7721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033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34BB677-96F1-A84E-B7D1-A3281F97AB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1500" y="514350"/>
            <a:ext cx="79946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E6D8D458-7456-A447-AFE5-730A5B7251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1420813"/>
            <a:ext cx="7994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Picture 1">
            <a:extLst>
              <a:ext uri="{FF2B5EF4-FFF2-40B4-BE49-F238E27FC236}">
                <a16:creationId xmlns:a16="http://schemas.microsoft.com/office/drawing/2014/main" id="{29AD022B-A920-2943-85DA-67D30B8C9F90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0" y="0"/>
            <a:ext cx="91440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CA1C41"/>
          </a:solidFill>
          <a:latin typeface="Arial" charset="0"/>
          <a:ea typeface="Osaka" charset="0"/>
          <a:cs typeface="Osaka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>
          <a:solidFill>
            <a:srgbClr val="901C3B"/>
          </a:solidFill>
          <a:latin typeface="Arial" charset="0"/>
          <a:ea typeface="Osaka" charset="0"/>
          <a:cs typeface="Osaka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rgbClr val="2B396E"/>
        </a:buClr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15938" indent="-2317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4863" indent="-1746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38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~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430338" indent="-1682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2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18875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3447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8019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259138" indent="-168275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276ACCD3-4E9C-A844-804A-09E9D1D9D6E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1250" y="457200"/>
            <a:ext cx="6919913" cy="5143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BBCCD3F1-F66B-6341-A095-138DD362050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B07DB38-D047-B940-AC82-D9FD5DCAAE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8FF05A9A-24B5-F84E-B0E2-F53F8D8B70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A00F30FA-E8DC-464C-980D-D41703D66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A0038"/>
              </a:gs>
              <a:gs pos="100000">
                <a:srgbClr val="82092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20" name="Text Box 3">
            <a:extLst>
              <a:ext uri="{FF2B5EF4-FFF2-40B4-BE49-F238E27FC236}">
                <a16:creationId xmlns:a16="http://schemas.microsoft.com/office/drawing/2014/main" id="{D455EF38-F8B5-A642-8C86-8A451B114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973263"/>
            <a:ext cx="7994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600">
                <a:solidFill>
                  <a:schemeClr val="bg1"/>
                </a:solidFill>
              </a:rPr>
              <a:t>Sample </a:t>
            </a:r>
          </a:p>
          <a:p>
            <a:pPr algn="ctr"/>
            <a:r>
              <a:rPr lang="en-US" altLang="en-US" sz="3600">
                <a:solidFill>
                  <a:schemeClr val="bg1"/>
                </a:solidFill>
              </a:rPr>
              <a:t>Section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000000"/>
      </a:dk1>
      <a:lt1>
        <a:srgbClr val="FFFFFF"/>
      </a:lt1>
      <a:dk2>
        <a:srgbClr val="901C3B"/>
      </a:dk2>
      <a:lt2>
        <a:srgbClr val="808080"/>
      </a:lt2>
      <a:accent1>
        <a:srgbClr val="CAC2AD"/>
      </a:accent1>
      <a:accent2>
        <a:srgbClr val="685C53"/>
      </a:accent2>
      <a:accent3>
        <a:srgbClr val="FFFFFF"/>
      </a:accent3>
      <a:accent4>
        <a:srgbClr val="000000"/>
      </a:accent4>
      <a:accent5>
        <a:srgbClr val="E1DDD3"/>
      </a:accent5>
      <a:accent6>
        <a:srgbClr val="5E534A"/>
      </a:accent6>
      <a:hlink>
        <a:srgbClr val="008472"/>
      </a:hlink>
      <a:folHlink>
        <a:srgbClr val="005195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901C3B"/>
        </a:dk2>
        <a:lt2>
          <a:srgbClr val="808080"/>
        </a:lt2>
        <a:accent1>
          <a:srgbClr val="CAC2AD"/>
        </a:accent1>
        <a:accent2>
          <a:srgbClr val="685C53"/>
        </a:accent2>
        <a:accent3>
          <a:srgbClr val="FFFFFF"/>
        </a:accent3>
        <a:accent4>
          <a:srgbClr val="000000"/>
        </a:accent4>
        <a:accent5>
          <a:srgbClr val="E1DDD3"/>
        </a:accent5>
        <a:accent6>
          <a:srgbClr val="5E534A"/>
        </a:accent6>
        <a:hlink>
          <a:srgbClr val="008472"/>
        </a:hlink>
        <a:folHlink>
          <a:srgbClr val="0051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Dawn:Applications:Microsoft Office 2004:Templates:Presentations:Designs:Blank Presentation</Template>
  <TotalTime>629</TotalTime>
  <Words>7</Words>
  <Application>Microsoft Macintosh PowerPoint</Application>
  <PresentationFormat>On-screen Show (16:9)</PresentationFormat>
  <Paragraphs>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Times</vt:lpstr>
      <vt:lpstr>Blank Presentation</vt:lpstr>
      <vt:lpstr>PowerPoint Presentation</vt:lpstr>
      <vt:lpstr>PowerPoint Presentation</vt:lpstr>
      <vt:lpstr>PowerPoint Presentation</vt:lpstr>
    </vt:vector>
  </TitlesOfParts>
  <Company>LLUMC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Marketing Dept.</dc:creator>
  <cp:lastModifiedBy>Schmidt, Tony</cp:lastModifiedBy>
  <cp:revision>123</cp:revision>
  <cp:lastPrinted>2008-06-18T20:06:10Z</cp:lastPrinted>
  <dcterms:created xsi:type="dcterms:W3CDTF">2008-06-18T17:45:13Z</dcterms:created>
  <dcterms:modified xsi:type="dcterms:W3CDTF">2022-03-25T21:46:43Z</dcterms:modified>
</cp:coreProperties>
</file>