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trictFirstAndLastChars="0" saveSubsetFonts="1" autoCompressPictures="0">
  <p:sldMasterIdLst>
    <p:sldMasterId id="2147483655" r:id="rId1"/>
  </p:sldMasterIdLst>
  <p:notesMasterIdLst>
    <p:notesMasterId r:id="rId5"/>
  </p:notesMasterIdLst>
  <p:handoutMasterIdLst>
    <p:handoutMasterId r:id="rId6"/>
  </p:handoutMasterIdLst>
  <p:sldIdLst>
    <p:sldId id="260" r:id="rId2"/>
    <p:sldId id="261" r:id="rId3"/>
    <p:sldId id="262" r:id="rId4"/>
  </p:sldIdLst>
  <p:sldSz cx="9144000" cy="5143500" type="screen16x9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32">
          <p15:clr>
            <a:srgbClr val="A4A3A4"/>
          </p15:clr>
        </p15:guide>
        <p15:guide id="2" orient="horz" pos="2880">
          <p15:clr>
            <a:srgbClr val="A4A3A4"/>
          </p15:clr>
        </p15:guide>
        <p15:guide id="3" orient="horz" pos="432">
          <p15:clr>
            <a:srgbClr val="A4A3A4"/>
          </p15:clr>
        </p15:guide>
        <p15:guide id="4" orient="horz" pos="2772">
          <p15:clr>
            <a:srgbClr val="A4A3A4"/>
          </p15:clr>
        </p15:guide>
        <p15:guide id="5" pos="283">
          <p15:clr>
            <a:srgbClr val="A4A3A4"/>
          </p15:clr>
        </p15:guide>
        <p15:guide id="6" pos="768">
          <p15:clr>
            <a:srgbClr val="A4A3A4"/>
          </p15:clr>
        </p15:guide>
        <p15:guide id="7" pos="4996">
          <p15:clr>
            <a:srgbClr val="A4A3A4"/>
          </p15:clr>
        </p15:guide>
        <p15:guide id="8" pos="360">
          <p15:clr>
            <a:srgbClr val="A4A3A4"/>
          </p15:clr>
        </p15:guide>
        <p15:guide id="9" pos="53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 varScale="1">
        <p:scale>
          <a:sx n="146" d="100"/>
          <a:sy n="146" d="100"/>
        </p:scale>
        <p:origin x="168" y="424"/>
      </p:cViewPr>
      <p:guideLst>
        <p:guide orient="horz" pos="3132"/>
        <p:guide orient="horz" pos="2880"/>
        <p:guide orient="horz" pos="432"/>
        <p:guide orient="horz" pos="2772"/>
        <p:guide pos="283"/>
        <p:guide pos="768"/>
        <p:guide pos="4996"/>
        <p:guide pos="360"/>
        <p:guide pos="53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EB617BB9-A859-8148-84E5-A8B46D4B9BA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918CA27D-B1EB-0C43-9784-19C6008AEE4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880398B-B4E7-8C48-A6F3-481FFCD86704}" type="datetime1">
              <a:rPr lang="en-US" altLang="en-US"/>
              <a:pPr/>
              <a:t>3/25/22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3FEB54F8-BDC8-6341-B5D8-94CB94042D03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AC93230-883A-3A41-B1D9-36431BC4EF97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79359C-DBB8-F448-9B92-4E552B7F0A4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635B55B-7350-8240-A017-37C1BA87D71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6807B87B-7145-2249-86B5-89B70C96E20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D1FE5E6-B76E-A144-8149-333F62292D17}" type="datetime1">
              <a:rPr lang="en-US" altLang="en-US"/>
              <a:pPr/>
              <a:t>3/25/22</a:t>
            </a:fld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09F067B5-F980-0440-8ABE-07882551E57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A9094F2-457B-FC4A-9A6E-725928CC639B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4513595C-E376-154D-B8B3-78DC26A7A6C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CBFAC1AA-CE4C-0A4E-8779-24B0AE8D3C8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1989AD8-49CB-F445-8C2C-40FA1CD551C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3">
            <a:extLst>
              <a:ext uri="{FF2B5EF4-FFF2-40B4-BE49-F238E27FC236}">
                <a16:creationId xmlns:a16="http://schemas.microsoft.com/office/drawing/2014/main" id="{CF162689-1BCD-F54D-B10E-2EB3E0A12BED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B45FB407-6CCD-F240-9308-76C96CA503B2}" type="datetime1">
              <a:rPr lang="en-US" altLang="en-US" sz="1200"/>
              <a:pPr/>
              <a:t>3/25/22</a:t>
            </a:fld>
            <a:endParaRPr lang="en-US" altLang="en-US" sz="1200"/>
          </a:p>
        </p:txBody>
      </p:sp>
      <p:sp>
        <p:nvSpPr>
          <p:cNvPr id="6146" name="Rectangle 7">
            <a:extLst>
              <a:ext uri="{FF2B5EF4-FFF2-40B4-BE49-F238E27FC236}">
                <a16:creationId xmlns:a16="http://schemas.microsoft.com/office/drawing/2014/main" id="{AC3B4275-8F8E-FC46-A568-3F378C07C7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7B6716A-6B42-594F-BB5E-F207279E6F23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21506" name="Rectangle 2">
            <a:extLst>
              <a:ext uri="{FF2B5EF4-FFF2-40B4-BE49-F238E27FC236}">
                <a16:creationId xmlns:a16="http://schemas.microsoft.com/office/drawing/2014/main" id="{7206F894-1D7A-874A-8DE4-4CC63E17BFB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F09589DB-E033-E044-8628-7A40FB691D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3">
            <a:extLst>
              <a:ext uri="{FF2B5EF4-FFF2-40B4-BE49-F238E27FC236}">
                <a16:creationId xmlns:a16="http://schemas.microsoft.com/office/drawing/2014/main" id="{553CD84B-F196-3644-AC5D-EAB5A2C5270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EEE36C96-AE45-C046-9120-5AC065C39CAF}" type="datetime1">
              <a:rPr lang="en-US" altLang="en-US" sz="1200"/>
              <a:pPr/>
              <a:t>3/25/22</a:t>
            </a:fld>
            <a:endParaRPr lang="en-US" altLang="en-US" sz="1200"/>
          </a:p>
        </p:txBody>
      </p:sp>
      <p:sp>
        <p:nvSpPr>
          <p:cNvPr id="8194" name="Rectangle 7">
            <a:extLst>
              <a:ext uri="{FF2B5EF4-FFF2-40B4-BE49-F238E27FC236}">
                <a16:creationId xmlns:a16="http://schemas.microsoft.com/office/drawing/2014/main" id="{0AFEA27C-BAB2-C04B-B3B7-CDF824F8D2A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AD2E405F-0BB9-7E4D-AC55-4E2E3F19D993}" type="slidenum">
              <a:rPr lang="en-US" altLang="en-US" sz="1200"/>
              <a:pPr/>
              <a:t>2</a:t>
            </a:fld>
            <a:endParaRPr lang="en-US" altLang="en-US" sz="1200"/>
          </a:p>
        </p:txBody>
      </p:sp>
      <p:sp>
        <p:nvSpPr>
          <p:cNvPr id="1026" name="Rectangle 2">
            <a:extLst>
              <a:ext uri="{FF2B5EF4-FFF2-40B4-BE49-F238E27FC236}">
                <a16:creationId xmlns:a16="http://schemas.microsoft.com/office/drawing/2014/main" id="{6CD54FA6-3AA0-2247-9A30-AB11CE2A9BC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04BC8F2-FF7F-6341-B946-A9FC61A279E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11251" y="457200"/>
            <a:ext cx="6919913" cy="5143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49425" y="1028700"/>
            <a:ext cx="6281738" cy="62865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rgbClr val="D3ADFC"/>
                </a:solidFill>
              </a:defRPr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226674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193119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7488" y="241698"/>
            <a:ext cx="1998662" cy="39933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00" y="241698"/>
            <a:ext cx="5843588" cy="39933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84288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4463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59870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1" y="1695450"/>
            <a:ext cx="3921125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6" y="1695450"/>
            <a:ext cx="3921125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0575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28750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908571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428750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908571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78856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92822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1226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666750"/>
            <a:ext cx="3008313" cy="8715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66675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538289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553838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71163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C038D145-67C8-744A-9F25-17EF8CC530F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71500" y="514350"/>
            <a:ext cx="799465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D481E321-7F8F-C847-B1EE-EE52B10ECD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71500" y="1420813"/>
            <a:ext cx="7994650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28" name="Picture 1">
            <a:extLst>
              <a:ext uri="{FF2B5EF4-FFF2-40B4-BE49-F238E27FC236}">
                <a16:creationId xmlns:a16="http://schemas.microsoft.com/office/drawing/2014/main" id="{5ACAD2DB-4F70-4241-9D84-8E61F3EAF1C7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0" y="0"/>
            <a:ext cx="91440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2" r:id="rId1"/>
    <p:sldLayoutId id="2147483872" r:id="rId2"/>
    <p:sldLayoutId id="2147483873" r:id="rId3"/>
    <p:sldLayoutId id="2147483874" r:id="rId4"/>
    <p:sldLayoutId id="2147483875" r:id="rId5"/>
    <p:sldLayoutId id="2147483876" r:id="rId6"/>
    <p:sldLayoutId id="2147483877" r:id="rId7"/>
    <p:sldLayoutId id="2147483878" r:id="rId8"/>
    <p:sldLayoutId id="2147483879" r:id="rId9"/>
    <p:sldLayoutId id="2147483880" r:id="rId10"/>
    <p:sldLayoutId id="2147483881" r:id="rId11"/>
  </p:sldLayoutIdLst>
  <p:txStyles>
    <p:titleStyle>
      <a:lvl1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623489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623489"/>
          </a:solidFill>
          <a:latin typeface="Arial" charset="0"/>
          <a:ea typeface="Osaka" charset="0"/>
          <a:cs typeface="Osaka" charset="0"/>
        </a:defRPr>
      </a:lvl2pPr>
      <a:lvl3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623489"/>
          </a:solidFill>
          <a:latin typeface="Arial" charset="0"/>
          <a:ea typeface="Osaka" charset="0"/>
          <a:cs typeface="Osaka" charset="0"/>
        </a:defRPr>
      </a:lvl3pPr>
      <a:lvl4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623489"/>
          </a:solidFill>
          <a:latin typeface="Arial" charset="0"/>
          <a:ea typeface="Osaka" charset="0"/>
          <a:cs typeface="Osaka" charset="0"/>
        </a:defRPr>
      </a:lvl4pPr>
      <a:lvl5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623489"/>
          </a:solidFill>
          <a:latin typeface="Arial" charset="0"/>
          <a:ea typeface="Osaka" charset="0"/>
          <a:cs typeface="Osaka" charset="0"/>
        </a:defRPr>
      </a:lvl5pPr>
      <a:lvl6pPr marL="4572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6pPr>
      <a:lvl7pPr marL="9144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7pPr>
      <a:lvl8pPr marL="13716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8pPr>
      <a:lvl9pPr marL="18288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9pPr>
    </p:titleStyle>
    <p:bodyStyle>
      <a:lvl1pPr marL="169863" indent="-169863" algn="l" rtl="0" eaLnBrk="0" fontAlgn="base" hangingPunct="0">
        <a:spcBef>
          <a:spcPct val="20000"/>
        </a:spcBef>
        <a:spcAft>
          <a:spcPct val="0"/>
        </a:spcAft>
        <a:buClr>
          <a:srgbClr val="2B396E"/>
        </a:buClr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515938" indent="-2317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~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804863" indent="-17462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itchFamily="2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3838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~"/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430338" indent="-1682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itchFamily="2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18875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3447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28019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2591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73EB5E62-CDAF-D54D-90E5-4C427FDCFF8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111250" y="457200"/>
            <a:ext cx="6919913" cy="514350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8A1325C3-9FA7-3840-9A58-8B2E297AE57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defRPr/>
            </a:pP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9569D84B-2700-D64E-AC53-FDC91E632B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0613330A-52C5-F140-97C2-A05967FE777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>
            <a:extLst>
              <a:ext uri="{FF2B5EF4-FFF2-40B4-BE49-F238E27FC236}">
                <a16:creationId xmlns:a16="http://schemas.microsoft.com/office/drawing/2014/main" id="{1956DB54-4C7E-574E-B9B3-4793835D77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5C2885"/>
              </a:gs>
              <a:gs pos="100000">
                <a:srgbClr val="2C1348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20" name="Text Box 3">
            <a:extLst>
              <a:ext uri="{FF2B5EF4-FFF2-40B4-BE49-F238E27FC236}">
                <a16:creationId xmlns:a16="http://schemas.microsoft.com/office/drawing/2014/main" id="{877C6259-8472-6A41-A38A-BC01E7F845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" y="1973263"/>
            <a:ext cx="79946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3600">
                <a:solidFill>
                  <a:schemeClr val="bg1"/>
                </a:solidFill>
              </a:rPr>
              <a:t>Sample </a:t>
            </a:r>
          </a:p>
          <a:p>
            <a:pPr algn="ctr"/>
            <a:r>
              <a:rPr lang="en-US" altLang="en-US" sz="3600">
                <a:solidFill>
                  <a:schemeClr val="bg1"/>
                </a:solidFill>
              </a:rPr>
              <a:t>Section Title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13">
      <a:dk1>
        <a:srgbClr val="000000"/>
      </a:dk1>
      <a:lt1>
        <a:srgbClr val="FFFFFF"/>
      </a:lt1>
      <a:dk2>
        <a:srgbClr val="901C3B"/>
      </a:dk2>
      <a:lt2>
        <a:srgbClr val="808080"/>
      </a:lt2>
      <a:accent1>
        <a:srgbClr val="CAC2AD"/>
      </a:accent1>
      <a:accent2>
        <a:srgbClr val="685C53"/>
      </a:accent2>
      <a:accent3>
        <a:srgbClr val="FFFFFF"/>
      </a:accent3>
      <a:accent4>
        <a:srgbClr val="000000"/>
      </a:accent4>
      <a:accent5>
        <a:srgbClr val="E1DDD3"/>
      </a:accent5>
      <a:accent6>
        <a:srgbClr val="5E534A"/>
      </a:accent6>
      <a:hlink>
        <a:srgbClr val="008472"/>
      </a:hlink>
      <a:folHlink>
        <a:srgbClr val="005195"/>
      </a:folHlink>
    </a:clrScheme>
    <a:fontScheme name="Blank Presentation">
      <a:majorFont>
        <a:latin typeface="Arial"/>
        <a:ea typeface="Osaka"/>
        <a:cs typeface="Osaka"/>
      </a:majorFont>
      <a:minorFont>
        <a:latin typeface="Arial"/>
        <a:ea typeface="Osaka"/>
        <a:cs typeface="Osak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3">
        <a:dk1>
          <a:srgbClr val="000000"/>
        </a:dk1>
        <a:lt1>
          <a:srgbClr val="FFFFFF"/>
        </a:lt1>
        <a:dk2>
          <a:srgbClr val="901C3B"/>
        </a:dk2>
        <a:lt2>
          <a:srgbClr val="808080"/>
        </a:lt2>
        <a:accent1>
          <a:srgbClr val="CAC2AD"/>
        </a:accent1>
        <a:accent2>
          <a:srgbClr val="685C53"/>
        </a:accent2>
        <a:accent3>
          <a:srgbClr val="FFFFFF"/>
        </a:accent3>
        <a:accent4>
          <a:srgbClr val="000000"/>
        </a:accent4>
        <a:accent5>
          <a:srgbClr val="E1DDD3"/>
        </a:accent5>
        <a:accent6>
          <a:srgbClr val="5E534A"/>
        </a:accent6>
        <a:hlink>
          <a:srgbClr val="008472"/>
        </a:hlink>
        <a:folHlink>
          <a:srgbClr val="00519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Dawn:Applications:Microsoft Office 2004:Templates:Presentations:Designs:Blank Presentation</Template>
  <TotalTime>774</TotalTime>
  <Words>7</Words>
  <Application>Microsoft Macintosh PowerPoint</Application>
  <PresentationFormat>On-screen Show (16:9)</PresentationFormat>
  <Paragraphs>6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Times</vt:lpstr>
      <vt:lpstr>Blank Presentation</vt:lpstr>
      <vt:lpstr>PowerPoint Presentation</vt:lpstr>
      <vt:lpstr>PowerPoint Presentation</vt:lpstr>
      <vt:lpstr>PowerPoint Presentation</vt:lpstr>
    </vt:vector>
  </TitlesOfParts>
  <Company>LLUMC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Marketing Dept.</dc:creator>
  <cp:lastModifiedBy>Schmidt, Tony</cp:lastModifiedBy>
  <cp:revision>123</cp:revision>
  <cp:lastPrinted>2008-06-18T20:06:10Z</cp:lastPrinted>
  <dcterms:created xsi:type="dcterms:W3CDTF">2008-06-18T17:45:13Z</dcterms:created>
  <dcterms:modified xsi:type="dcterms:W3CDTF">2022-03-25T21:48:15Z</dcterms:modified>
</cp:coreProperties>
</file>