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trictFirstAndLastChars="0" saveSubsetFonts="1" autoCompressPictures="0">
  <p:sldMasterIdLst>
    <p:sldMasterId id="2147483655" r:id="rId1"/>
  </p:sldMasterIdLst>
  <p:notesMasterIdLst>
    <p:notesMasterId r:id="rId5"/>
  </p:notesMasterIdLst>
  <p:handoutMasterIdLst>
    <p:handoutMasterId r:id="rId6"/>
  </p:handoutMasterIdLst>
  <p:sldIdLst>
    <p:sldId id="260" r:id="rId2"/>
    <p:sldId id="261" r:id="rId3"/>
    <p:sldId id="262" r:id="rId4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2">
          <p15:clr>
            <a:srgbClr val="A4A3A4"/>
          </p15:clr>
        </p15:guide>
        <p15:guide id="2" orient="horz" pos="2880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orient="horz" pos="2772">
          <p15:clr>
            <a:srgbClr val="A4A3A4"/>
          </p15:clr>
        </p15:guide>
        <p15:guide id="5" pos="283">
          <p15:clr>
            <a:srgbClr val="A4A3A4"/>
          </p15:clr>
        </p15:guide>
        <p15:guide id="6" pos="768">
          <p15:clr>
            <a:srgbClr val="A4A3A4"/>
          </p15:clr>
        </p15:guide>
        <p15:guide id="7" pos="4996">
          <p15:clr>
            <a:srgbClr val="A4A3A4"/>
          </p15:clr>
        </p15:guide>
        <p15:guide id="8" pos="360">
          <p15:clr>
            <a:srgbClr val="A4A3A4"/>
          </p15:clr>
        </p15:guide>
        <p15:guide id="9" pos="53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46" d="100"/>
          <a:sy n="146" d="100"/>
        </p:scale>
        <p:origin x="168" y="424"/>
      </p:cViewPr>
      <p:guideLst>
        <p:guide orient="horz" pos="3132"/>
        <p:guide orient="horz" pos="2880"/>
        <p:guide orient="horz" pos="432"/>
        <p:guide orient="horz" pos="2772"/>
        <p:guide pos="283"/>
        <p:guide pos="768"/>
        <p:guide pos="4996"/>
        <p:guide pos="360"/>
        <p:guide pos="53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6A7E977-6A50-8349-A260-30BA3C5FC94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B107C131-7714-B848-A2D3-502DCE2A3E6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13FF9EE-D160-EA47-9031-B600BC4681A0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AF274B9-D2FD-2B4D-9FD5-2398E7B04A0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295DA9-AA7C-9141-B092-6F702AA76CC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A72FFEA-A3DD-8A4B-9022-FEB21342ED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B534965-E8A6-0448-B7F8-4EE7FEDCF2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C08D410A-4974-8F4F-85E8-5D68F1CF6B9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A63D089-5CAC-E940-8D42-EA5C631D9B37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AAA7B3E-1722-D04C-9A89-418F822B751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303D777B-996C-BE43-AB83-B72EC1CB800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60ADBD4B-7FD0-CC46-95E3-1A7544CA098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38D40BE7-9F80-174C-B584-C38642A848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9BE4802-B026-A743-BFEE-B95AF95431B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3">
            <a:extLst>
              <a:ext uri="{FF2B5EF4-FFF2-40B4-BE49-F238E27FC236}">
                <a16:creationId xmlns:a16="http://schemas.microsoft.com/office/drawing/2014/main" id="{BA2CB421-9F17-7D4C-87DE-2018981AA62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779D774-AAB8-3343-BBFB-97CFFB78B2E9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6146" name="Rectangle 7">
            <a:extLst>
              <a:ext uri="{FF2B5EF4-FFF2-40B4-BE49-F238E27FC236}">
                <a16:creationId xmlns:a16="http://schemas.microsoft.com/office/drawing/2014/main" id="{FB677574-DA5B-CE41-B499-9B3463131C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0407E18-FE22-5244-94CB-B00494E9DBBA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74367162-638D-0340-9F96-E755209F15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8FB296A0-E76A-2143-BE06-943F582DC4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3">
            <a:extLst>
              <a:ext uri="{FF2B5EF4-FFF2-40B4-BE49-F238E27FC236}">
                <a16:creationId xmlns:a16="http://schemas.microsoft.com/office/drawing/2014/main" id="{57D19F90-D186-5648-A09B-E2DA6ABEEFD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9F9778B-EADE-0441-9D20-66DBBD081754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8194" name="Rectangle 7">
            <a:extLst>
              <a:ext uri="{FF2B5EF4-FFF2-40B4-BE49-F238E27FC236}">
                <a16:creationId xmlns:a16="http://schemas.microsoft.com/office/drawing/2014/main" id="{56768A9D-CBA1-4C47-96A9-889AA3DF24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F65B8B6-5229-E54B-A4A9-D57C9C944987}" type="slidenum">
              <a:rPr lang="en-US" altLang="en-US" sz="1200"/>
              <a:pPr/>
              <a:t>2</a:t>
            </a:fld>
            <a:endParaRPr lang="en-US" altLang="en-US" sz="1200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8268BE82-831F-C741-8707-3A4001DFDE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97E81962-7DCE-B944-8D1A-CD63D7EB50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1251" y="457200"/>
            <a:ext cx="6919913" cy="5143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49425" y="1028700"/>
            <a:ext cx="6281738" cy="62865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rgbClr val="FFE5DC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13142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8397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241698"/>
            <a:ext cx="1998662" cy="39933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241698"/>
            <a:ext cx="5843588" cy="39933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2372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3647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2046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1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6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7377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8750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08571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8750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908571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9474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86197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7518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66750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6675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538289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5275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3028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A7E29FBD-FA02-7440-8EFB-8CB2E34FC9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514350"/>
            <a:ext cx="79946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DF7AEBC8-FB5B-4D48-B395-24A29178B7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1420813"/>
            <a:ext cx="799465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Arial" charset="0"/>
          <a:ea typeface="Osaka" charset="0"/>
          <a:cs typeface="Osaka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Arial" charset="0"/>
          <a:ea typeface="Osaka" charset="0"/>
          <a:cs typeface="Osaka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Arial" charset="0"/>
          <a:ea typeface="Osaka" charset="0"/>
          <a:cs typeface="Osaka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Arial" charset="0"/>
          <a:ea typeface="Osaka" charset="0"/>
          <a:cs typeface="Osaka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9pPr>
    </p:titleStyle>
    <p:bodyStyle>
      <a:lvl1pPr marL="169863" indent="-169863" algn="l" rtl="0" eaLnBrk="0" fontAlgn="base" hangingPunct="0">
        <a:spcBef>
          <a:spcPct val="20000"/>
        </a:spcBef>
        <a:spcAft>
          <a:spcPct val="0"/>
        </a:spcAft>
        <a:buClr>
          <a:srgbClr val="2B396E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515938" indent="-2317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04863" indent="-17462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38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430338" indent="-1682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18875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3447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28019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2591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5A0CB6FF-2566-6A4D-BB4E-C8105933A21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111250" y="457200"/>
            <a:ext cx="6919913" cy="51435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3D08FD2A-0A94-0645-A2E0-D8E39BA48C2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7D25A34F-D714-A04F-8650-D82AB45A26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9DDC450-3F5C-914B-BD94-71FA7369CE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6384D4D2-1098-224F-9313-9A6D803026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CA0038"/>
              </a:gs>
              <a:gs pos="100000">
                <a:srgbClr val="82092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20" name="Text Box 3">
            <a:extLst>
              <a:ext uri="{FF2B5EF4-FFF2-40B4-BE49-F238E27FC236}">
                <a16:creationId xmlns:a16="http://schemas.microsoft.com/office/drawing/2014/main" id="{6099DD62-30D6-744E-AC94-A2EB09D614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1973263"/>
            <a:ext cx="7994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600">
                <a:solidFill>
                  <a:schemeClr val="bg1"/>
                </a:solidFill>
              </a:rPr>
              <a:t>Sample </a:t>
            </a:r>
          </a:p>
          <a:p>
            <a:pPr algn="ctr"/>
            <a:r>
              <a:rPr lang="en-US" altLang="en-US" sz="3600">
                <a:solidFill>
                  <a:schemeClr val="bg1"/>
                </a:solidFill>
              </a:rPr>
              <a:t>Section Title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3">
      <a:dk1>
        <a:srgbClr val="000000"/>
      </a:dk1>
      <a:lt1>
        <a:srgbClr val="FFFFFF"/>
      </a:lt1>
      <a:dk2>
        <a:srgbClr val="901C3B"/>
      </a:dk2>
      <a:lt2>
        <a:srgbClr val="808080"/>
      </a:lt2>
      <a:accent1>
        <a:srgbClr val="CAC2AD"/>
      </a:accent1>
      <a:accent2>
        <a:srgbClr val="685C53"/>
      </a:accent2>
      <a:accent3>
        <a:srgbClr val="FFFFFF"/>
      </a:accent3>
      <a:accent4>
        <a:srgbClr val="000000"/>
      </a:accent4>
      <a:accent5>
        <a:srgbClr val="E1DDD3"/>
      </a:accent5>
      <a:accent6>
        <a:srgbClr val="5E534A"/>
      </a:accent6>
      <a:hlink>
        <a:srgbClr val="008472"/>
      </a:hlink>
      <a:folHlink>
        <a:srgbClr val="005195"/>
      </a:folHlink>
    </a:clrScheme>
    <a:fontScheme name="Blank Presentation">
      <a:majorFont>
        <a:latin typeface="Arial"/>
        <a:ea typeface="Osaka"/>
        <a:cs typeface="Osaka"/>
      </a:majorFont>
      <a:minorFont>
        <a:latin typeface="Arial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901C3B"/>
        </a:dk2>
        <a:lt2>
          <a:srgbClr val="808080"/>
        </a:lt2>
        <a:accent1>
          <a:srgbClr val="CAC2AD"/>
        </a:accent1>
        <a:accent2>
          <a:srgbClr val="685C53"/>
        </a:accent2>
        <a:accent3>
          <a:srgbClr val="FFFFFF"/>
        </a:accent3>
        <a:accent4>
          <a:srgbClr val="000000"/>
        </a:accent4>
        <a:accent5>
          <a:srgbClr val="E1DDD3"/>
        </a:accent5>
        <a:accent6>
          <a:srgbClr val="5E534A"/>
        </a:accent6>
        <a:hlink>
          <a:srgbClr val="008472"/>
        </a:hlink>
        <a:folHlink>
          <a:srgbClr val="00519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Dawn:Applications:Microsoft Office 2004:Templates:Presentations:Designs:Blank Presentation</Template>
  <TotalTime>597</TotalTime>
  <Words>7</Words>
  <Application>Microsoft Macintosh PowerPoint</Application>
  <PresentationFormat>On-screen Show (16:9)</PresentationFormat>
  <Paragraphs>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Times</vt:lpstr>
      <vt:lpstr>Blank Presentation</vt:lpstr>
      <vt:lpstr>PowerPoint Presentation</vt:lpstr>
      <vt:lpstr>PowerPoint Presentation</vt:lpstr>
      <vt:lpstr>PowerPoint Presentation</vt:lpstr>
    </vt:vector>
  </TitlesOfParts>
  <Company>LLUMC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Marketing Dept.</dc:creator>
  <cp:lastModifiedBy>Schmidt, Tony</cp:lastModifiedBy>
  <cp:revision>122</cp:revision>
  <cp:lastPrinted>2008-06-18T20:06:10Z</cp:lastPrinted>
  <dcterms:created xsi:type="dcterms:W3CDTF">2008-06-18T17:45:13Z</dcterms:created>
  <dcterms:modified xsi:type="dcterms:W3CDTF">2022-03-25T21:42:31Z</dcterms:modified>
</cp:coreProperties>
</file>