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8D88590-F8A3-804B-9230-ED135381E42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FA29026-2F8B-EE49-8D50-17712918DD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8F2E04-FFF4-3049-86BD-996ADEE938C1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0EF757D-0C62-F54D-B750-904B96912D7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359BEC0-EB4B-E840-B0C9-667C60C21B0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084E6A-48DB-124B-BB21-D81D6B15FA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8D5975C-2615-3D46-9BCA-D6E614FE04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2B1BCE8-36CB-834A-A9E0-D6D2F32988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7793D-E2EC-4242-90EB-B95FFA608E69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60E2859-FC4D-1849-84B9-5FA7522D363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AA3A7863-589F-B343-B882-85E2C4C3AAB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3280CC5C-04A8-6747-A5AA-2475717E61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F1FD5B0-BBB1-BB4A-B9B4-F8D6821961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D3EE47-BCF7-6B41-8BA4-2D0912CBBB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4EA90D1E-0F40-FC48-80EA-C835CC0C0C6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A5FF279-FE25-B449-B19C-06897D776306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E5C14B47-5111-4E4C-A562-6D72F42F23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074D9CF-26D6-7747-A6DA-DF41961C846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BEF31056-632D-514A-B3C8-8100C50773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2702589B-C3F7-E745-9007-7742959CE2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ECEBF4CC-D47E-824E-A6DE-A328AABE824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DE15F5F-CC61-DD41-ADB8-8A37D41BADAF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947EF8C0-EF46-204F-A2A3-360B0A94BD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498C3A-4E6E-0246-8FC1-3B7369A865A0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570167B4-6371-B741-B43A-6C929DF6E8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D126553-012D-EC42-88F2-9270E0770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AFFAF8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505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926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114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47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72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52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521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79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88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10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75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47B4C2B-1B32-CC48-93B0-63155E5B14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09A041C-E55D-9046-BCFE-14EBD00F1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12988D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46CF1C3-CB0D-084F-AC74-2945E8CB07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59B6D13-5B6C-E147-BBE1-1B6BF89020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26864AD-3820-844A-A99D-301717713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189F859-0F58-E849-9A72-400CEEDC0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8F9D27C9-37E7-D144-9E24-7890FE372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12988D"/>
              </a:gs>
              <a:gs pos="100000">
                <a:srgbClr val="0E5F5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C05354A2-70BE-684D-9D40-5509AC6BB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780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112</cp:revision>
  <cp:lastPrinted>2008-06-18T20:06:10Z</cp:lastPrinted>
  <dcterms:created xsi:type="dcterms:W3CDTF">2008-06-18T17:45:13Z</dcterms:created>
  <dcterms:modified xsi:type="dcterms:W3CDTF">2022-03-25T22:57:40Z</dcterms:modified>
</cp:coreProperties>
</file>