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83110AA-6366-374D-BE11-964C32A508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5A3AAF9C-14A7-C447-96E4-3F3D63C478A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7AD8161-FBDC-924C-9CC8-B18A4A208C21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F2D39CA2-CFC9-F247-A4A3-D5E4BF349B2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D94899AC-8799-CC4A-8FF3-414AFF8C3F3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934064-1107-744F-92EF-772B890151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08B3F9B-11D1-CA41-88F5-EE140D157B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FD8FE095-4EB4-D143-96CC-13AD1816E1D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4287D2-7195-B348-928B-E4616815F12C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B0D2B558-29CA-FC4D-818D-A593ECB4D8D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0317B062-1C4A-9C46-928D-5A7CE30E2F4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FF511703-3AAA-7544-9228-2DAD9243D6E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39D6CEE8-A690-A749-B520-DD6174737F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DDD48B-EB79-4740-8A85-818BB67867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DF68CA4E-5B4F-A74D-8E87-7AB0239DE16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39A61C3-BCE1-0745-AAAC-54D52E5E6ADC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938A8C18-97B1-1B4E-B986-589DDF755B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608D8CF-AE1C-4543-BB5A-8EBD1379E632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BF331F5C-1F31-6B42-B277-577BEB6664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62893049-B968-5C45-9E7E-7A0FCCC0C0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87F2D1A6-CDB4-8D40-8A37-391625A5339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CE7D676-6DB0-F34E-9FFE-CFF2492096F4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5669E61F-0BCE-9B4B-BE18-46116DC870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A87B4E7-FFEB-8E45-ABB1-1AD38E8D423A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0BE79697-466C-8B49-9575-DCA79B692D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2C94E47F-9817-0F45-9C41-534868E7C1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D3ADFC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5380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949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532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4284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023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2188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546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5391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26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633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715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4B281216-7288-EF48-8F0C-795C6255FB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2263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E46C636-2F47-4B43-BBE1-C68DCEA0DB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531938"/>
            <a:ext cx="79946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623489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3DA291D-D4FD-1641-BECF-9C0AEB6D2C5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4AE4D74D-BBA3-8143-A441-B376149C9BD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212785AB-84AE-F94A-BD0D-BFBBCE7534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B65EE9DA-832B-274F-B3F8-A6C27A39D2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71500" y="1531938"/>
            <a:ext cx="7994650" cy="4411662"/>
          </a:xfrm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5A8848CA-DD85-864E-A297-0BD79E040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5C2885"/>
              </a:gs>
              <a:gs pos="100000">
                <a:srgbClr val="2C1348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FF6E25E5-3824-B149-9782-97639B526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846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108</cp:revision>
  <cp:lastPrinted>2008-06-18T20:06:10Z</cp:lastPrinted>
  <dcterms:created xsi:type="dcterms:W3CDTF">2008-06-18T17:45:13Z</dcterms:created>
  <dcterms:modified xsi:type="dcterms:W3CDTF">2022-03-25T22:59:49Z</dcterms:modified>
</cp:coreProperties>
</file>