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B09DB94-7B99-F843-BB7A-8D8F614FB7E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F4B65E4-56F5-BB43-A095-6D294BA03CE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D2C285-5651-DC46-A2C7-35806D1FA146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F90AEC4-3BE1-B340-ADD3-397441491CA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673263C-3E25-264E-98FA-C8E14E4742E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858E4B-E787-294B-BC8D-06DEDC5906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8F96580-6EB0-6645-8B86-4DC77FFA92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38ECBA8-12CB-CE4F-8B7C-B18E846FD33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DCBCED-7194-2348-9AAC-AB9010CAE2A6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EBBB851-DE67-AE42-878F-A0396D04D9A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90CD654-373C-294E-A02E-4D9B363169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068A545C-8EC8-4D43-9208-7355BAF21B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4AE00C6B-70B3-BC48-8DB8-53BB9137C0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D001E7-33BE-A84D-AABA-E20D1BB40E3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9EE9C731-331A-6C41-BE66-991AA25E61B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13E604D-5E76-4E4A-998A-A3EBDC8B1723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0A5720D0-1D36-E645-A358-25FF242C41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61BBF17-BAF8-6F4A-8226-6CEE8CAF0CB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92E97CDB-EBDB-2D41-9B9C-4077B07806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08E32E96-8F7C-0C43-9EDA-D6468B08E0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9864E533-6C57-924E-BFC8-98E77D05F81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3E8630F-F85D-2F47-8173-C69CFE78CB30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DE4758E2-025B-F949-9708-9B5EB2102E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102BD8B-A38D-4C47-A403-4A6229F24B8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186B5F5E-04FD-2244-900A-2F0201DBE1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4B29012A-9D48-EA46-8E1B-86480D77FA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FFE5D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039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02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503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8323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792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2441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8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415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9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772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03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34BB677-96F1-A84E-B7D1-A3281F97AB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6D8D458-7456-A447-AFE5-730A5B7251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29AD022B-A920-2943-85DA-67D30B8C9F9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76ACCD3-4E9C-A844-804A-09E9D1D9D6E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BCCD3F1-F66B-6341-A095-138DD362050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B07DB38-D047-B940-AC82-D9FD5DCAA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FF05A9A-24B5-F84E-B0E2-F53F8D8B70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A00F30FA-E8DC-464C-980D-D41703D66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A0038"/>
              </a:gs>
              <a:gs pos="100000">
                <a:srgbClr val="82092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D455EF38-F8B5-A642-8C86-8A451B11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618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122</cp:revision>
  <cp:lastPrinted>2008-06-18T20:06:10Z</cp:lastPrinted>
  <dcterms:created xsi:type="dcterms:W3CDTF">2008-06-18T17:45:13Z</dcterms:created>
  <dcterms:modified xsi:type="dcterms:W3CDTF">2022-03-25T23:18:45Z</dcterms:modified>
</cp:coreProperties>
</file>