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BBDD785-9CC4-4549-9FF9-D19B4A4825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D624247E-474D-2941-B429-CFABBCE8F22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EC16FF-14A6-8541-B6E2-EFC61161954F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F88705B-516C-9444-AE74-47CD75DC078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E896C57-33E8-C348-AF54-B42BD44390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E8A484-5E65-C749-BA15-22C76F837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E1EAC74-11D1-2242-BD05-7B0C2A78061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21614FC-20EB-4148-9151-37A2010EC4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0C6561-1172-8440-AF75-3383EAC5370E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ABF2815-CE83-9645-AD66-361F61B2618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B0099D6F-62BA-344B-9961-4A6F8EFE677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D0A0169-3B33-7341-A85F-960016C614B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928BD77-F20F-EC43-8AC3-AF4394EFBA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8C4110-289A-B240-8A3B-9F356959E0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EAD61B63-9DB0-3D43-BAB5-452E087281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31AFE4-9546-014E-B2D9-3DC682F3FAB2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B99A2AC9-7658-874B-A4B8-C94C5504A6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79B75E3-0961-D64D-8612-D4BDDB14BD57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79F9F0A5-E937-9343-ADD3-8F67B21BD7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0B72C85A-1424-2A47-AE44-FA7D8C2A7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14AAE539-0666-9041-9103-9237873EC2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633CCBC-26CB-6946-A933-43C1CAC475AF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BFD39D2C-BE5F-0F46-986C-917DB0942F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2B4BE6E-97E7-8146-B7D7-1A9528331C45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0579B3B0-59DD-1745-B575-7009D94021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09BCEC5-6582-E44B-B425-E381C64EE2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E5D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52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22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437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769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28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67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388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11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74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991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517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B7AEBF8-8DAB-9845-8F6F-C55374A31C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19125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BCF3478-9BD5-CA4B-97E7-1F4B720F5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28800"/>
            <a:ext cx="79946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CA1C41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A917BC9-384B-C243-8CC7-2CD8F2DA76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763EDF5-2EC7-3747-9982-20D0428289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35DF7D8-1D6D-C943-AB23-8F6B1CD9DA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35946E3-7DDE-7D48-801E-80D54C633B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EF6BBCE-D55A-9349-B04E-C909BB60A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A0038"/>
              </a:gs>
              <a:gs pos="100000">
                <a:srgbClr val="82092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290F0378-3B6C-F744-9959-22DFA84ED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781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110</cp:revision>
  <cp:lastPrinted>2008-06-18T20:06:10Z</cp:lastPrinted>
  <dcterms:created xsi:type="dcterms:W3CDTF">2008-06-18T17:45:13Z</dcterms:created>
  <dcterms:modified xsi:type="dcterms:W3CDTF">2022-03-25T22:55:23Z</dcterms:modified>
</cp:coreProperties>
</file>