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B617BB9-A859-8148-84E5-A8B46D4B9BA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18CA27D-B1EB-0C43-9784-19C6008AEE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80398B-B4E7-8C48-A6F3-481FFCD86704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FEB54F8-BDC8-6341-B5D8-94CB94042D0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AC93230-883A-3A41-B1D9-36431BC4EF9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79359C-DBB8-F448-9B92-4E552B7F0A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635B55B-7350-8240-A017-37C1BA87D71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807B87B-7145-2249-86B5-89B70C96E20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1FE5E6-B76E-A144-8149-333F62292D17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9F067B5-F980-0440-8ABE-07882551E57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A9094F2-457B-FC4A-9A6E-725928CC639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4513595C-E376-154D-B8B3-78DC26A7A6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CBFAC1AA-CE4C-0A4E-8779-24B0AE8D3C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989AD8-49CB-F445-8C2C-40FA1CD551C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CF162689-1BCD-F54D-B10E-2EB3E0A12BE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45FB407-6CCD-F240-9308-76C96CA503B2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AC3B4275-8F8E-FC46-A568-3F378C07C7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7B6716A-6B42-594F-BB5E-F207279E6F2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206F894-1D7A-874A-8DE4-4CC63E17BF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F09589DB-E033-E044-8628-7A40FB691D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553CD84B-F196-3644-AC5D-EAB5A2C5270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EE36C96-AE45-C046-9120-5AC065C39CAF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0AFEA27C-BAB2-C04B-B3B7-CDF824F8D2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D2E405F-0BB9-7E4D-AC55-4E2E3F19D993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6CD54FA6-3AA0-2247-9A30-AB11CE2A9B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04BC8F2-FF7F-6341-B946-A9FC61A279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D3ADF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2667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31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428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46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8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5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885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282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22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5383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116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038D145-67C8-744A-9F25-17EF8CC53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481E321-7F8F-C847-B1EE-EE52B10EC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5ACAD2DB-4F70-4241-9D84-8E61F3EAF1C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3EB5E62-CDAF-D54D-90E5-4C427FDCFF8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A1325C3-9FA7-3840-9A58-8B2E297AE5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569D84B-2700-D64E-AC53-FDC91E632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613330A-52C5-F140-97C2-A05967FE77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1956DB54-4C7E-574E-B9B3-4793835D7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C2885"/>
              </a:gs>
              <a:gs pos="100000">
                <a:srgbClr val="2C134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877C6259-8472-6A41-A38A-BC01E7F84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761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122</cp:revision>
  <cp:lastPrinted>2008-06-18T20:06:10Z</cp:lastPrinted>
  <dcterms:created xsi:type="dcterms:W3CDTF">2008-06-18T17:45:13Z</dcterms:created>
  <dcterms:modified xsi:type="dcterms:W3CDTF">2022-03-25T23:20:41Z</dcterms:modified>
</cp:coreProperties>
</file>