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strictFirstAndLastChars="0" saveSubsetFonts="1" autoCompressPictures="0">
  <p:sldMasterIdLst>
    <p:sldMasterId id="2147483655" r:id="rId1"/>
  </p:sldMasterIdLst>
  <p:notesMasterIdLst>
    <p:notesMasterId r:id="rId5"/>
  </p:notesMasterIdLst>
  <p:handoutMasterIdLst>
    <p:handoutMasterId r:id="rId6"/>
  </p:handoutMasterIdLst>
  <p:sldIdLst>
    <p:sldId id="260" r:id="rId2"/>
    <p:sldId id="261" r:id="rId3"/>
    <p:sldId id="262" r:id="rId4"/>
  </p:sldIdLst>
  <p:sldSz cx="9144000" cy="5143500" type="screen16x9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32">
          <p15:clr>
            <a:srgbClr val="A4A3A4"/>
          </p15:clr>
        </p15:guide>
        <p15:guide id="2" orient="horz" pos="2880">
          <p15:clr>
            <a:srgbClr val="A4A3A4"/>
          </p15:clr>
        </p15:guide>
        <p15:guide id="3" orient="horz" pos="432">
          <p15:clr>
            <a:srgbClr val="A4A3A4"/>
          </p15:clr>
        </p15:guide>
        <p15:guide id="4" orient="horz" pos="2772">
          <p15:clr>
            <a:srgbClr val="A4A3A4"/>
          </p15:clr>
        </p15:guide>
        <p15:guide id="5" pos="283">
          <p15:clr>
            <a:srgbClr val="A4A3A4"/>
          </p15:clr>
        </p15:guide>
        <p15:guide id="6" pos="768">
          <p15:clr>
            <a:srgbClr val="A4A3A4"/>
          </p15:clr>
        </p15:guide>
        <p15:guide id="7" pos="4996">
          <p15:clr>
            <a:srgbClr val="A4A3A4"/>
          </p15:clr>
        </p15:guide>
        <p15:guide id="8" pos="360">
          <p15:clr>
            <a:srgbClr val="A4A3A4"/>
          </p15:clr>
        </p15:guide>
        <p15:guide id="9" pos="539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>
      <p:cViewPr varScale="1">
        <p:scale>
          <a:sx n="146" d="100"/>
          <a:sy n="146" d="100"/>
        </p:scale>
        <p:origin x="168" y="424"/>
      </p:cViewPr>
      <p:guideLst>
        <p:guide orient="horz" pos="3132"/>
        <p:guide orient="horz" pos="2880"/>
        <p:guide orient="horz" pos="432"/>
        <p:guide orient="horz" pos="2772"/>
        <p:guide pos="283"/>
        <p:guide pos="768"/>
        <p:guide pos="4996"/>
        <p:guide pos="360"/>
        <p:guide pos="53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087B8CA4-5F51-B040-9CB6-462C6261C3F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39658FD5-958B-F948-AF08-4B3099C812F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3992AAD-4948-4048-87D4-5307007D2D13}" type="datetime1">
              <a:rPr lang="en-US" altLang="en-US"/>
              <a:pPr/>
              <a:t>3/25/22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42D9240B-FB31-D942-AC22-69D97B7AC57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7221B16-1D09-8249-A31E-59476CE93EE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7AA7771-18C4-EF43-9D28-B6BA6B36443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337780BF-8C69-EE47-A2B5-5A681027712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B670FF47-807C-274C-9192-AA43C14ECE9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660E237-EA61-254E-958A-870C77D49B60}" type="datetime1">
              <a:rPr lang="en-US" altLang="en-US"/>
              <a:pPr/>
              <a:t>3/25/22</a:t>
            </a:fld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FBCB7FA-9DD8-2642-BDFB-21013697AA2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31BF5FC0-2E91-AE47-AEE9-A3B77CA7F4DC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09EB4D4A-F921-C241-9165-358F6EA0710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8240F67C-6684-424D-97A5-2CDAB9EC4E5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C482A40-4347-C946-9D9B-1D86A2A5075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3">
            <a:extLst>
              <a:ext uri="{FF2B5EF4-FFF2-40B4-BE49-F238E27FC236}">
                <a16:creationId xmlns:a16="http://schemas.microsoft.com/office/drawing/2014/main" id="{0AFF43F6-7D74-DD4A-9E8B-C1CF577F83F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9C0CAB26-A6D2-5440-AF9F-749FCA87438A}" type="datetime1">
              <a:rPr lang="en-US" altLang="en-US" sz="1200"/>
              <a:pPr/>
              <a:t>3/25/22</a:t>
            </a:fld>
            <a:endParaRPr lang="en-US" altLang="en-US" sz="1200"/>
          </a:p>
        </p:txBody>
      </p:sp>
      <p:sp>
        <p:nvSpPr>
          <p:cNvPr id="6146" name="Rectangle 7">
            <a:extLst>
              <a:ext uri="{FF2B5EF4-FFF2-40B4-BE49-F238E27FC236}">
                <a16:creationId xmlns:a16="http://schemas.microsoft.com/office/drawing/2014/main" id="{D54819A1-A6B9-C34E-88BA-D8514EF4DE6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99351BC9-C522-144A-9DE4-EA599998F768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21506" name="Rectangle 2">
            <a:extLst>
              <a:ext uri="{FF2B5EF4-FFF2-40B4-BE49-F238E27FC236}">
                <a16:creationId xmlns:a16="http://schemas.microsoft.com/office/drawing/2014/main" id="{2F3C910D-3F3B-6B4F-88D3-111B3A9729A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50C1F5E1-199A-754A-A56A-DC02A76E268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3">
            <a:extLst>
              <a:ext uri="{FF2B5EF4-FFF2-40B4-BE49-F238E27FC236}">
                <a16:creationId xmlns:a16="http://schemas.microsoft.com/office/drawing/2014/main" id="{2DFCB4B1-F094-0B47-B3BE-283B2D45ABC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3268655F-8506-A14E-8480-EFB5ADBA8271}" type="datetime1">
              <a:rPr lang="en-US" altLang="en-US" sz="1200"/>
              <a:pPr/>
              <a:t>3/25/22</a:t>
            </a:fld>
            <a:endParaRPr lang="en-US" altLang="en-US" sz="1200"/>
          </a:p>
        </p:txBody>
      </p:sp>
      <p:sp>
        <p:nvSpPr>
          <p:cNvPr id="8194" name="Rectangle 7">
            <a:extLst>
              <a:ext uri="{FF2B5EF4-FFF2-40B4-BE49-F238E27FC236}">
                <a16:creationId xmlns:a16="http://schemas.microsoft.com/office/drawing/2014/main" id="{7CDD01CC-AA4B-E348-95FF-1F9AAF88851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E6E71922-94CC-E043-A368-AA6D104C044D}" type="slidenum">
              <a:rPr lang="en-US" altLang="en-US" sz="1200"/>
              <a:pPr/>
              <a:t>2</a:t>
            </a:fld>
            <a:endParaRPr lang="en-US" altLang="en-US" sz="1200"/>
          </a:p>
        </p:txBody>
      </p:sp>
      <p:sp>
        <p:nvSpPr>
          <p:cNvPr id="1026" name="Rectangle 2">
            <a:extLst>
              <a:ext uri="{FF2B5EF4-FFF2-40B4-BE49-F238E27FC236}">
                <a16:creationId xmlns:a16="http://schemas.microsoft.com/office/drawing/2014/main" id="{DE952987-25E0-8A4E-9570-081C15DFCC6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7ACB8210-AD58-5448-A7B9-6B9454B69B4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11251" y="457200"/>
            <a:ext cx="6919913" cy="5143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49425" y="1028700"/>
            <a:ext cx="6281738" cy="62865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rgbClr val="AFFAF8"/>
                </a:solidFill>
              </a:defRPr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918374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72438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7488" y="241698"/>
            <a:ext cx="1998662" cy="39933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500" y="241698"/>
            <a:ext cx="5843588" cy="39933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121012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490482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376142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1" y="1695450"/>
            <a:ext cx="3921125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6" y="1695450"/>
            <a:ext cx="3921125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05196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28750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908571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428750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908571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1976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75310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2843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666750"/>
            <a:ext cx="3008313" cy="8715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66675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538289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943991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005851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687E2363-42AA-534D-A716-1504285C09C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71500" y="514350"/>
            <a:ext cx="799465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1F5D63AB-DBA1-F44A-AB5F-CE8C3116951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71500" y="1420813"/>
            <a:ext cx="7994650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28" name="Picture 1">
            <a:extLst>
              <a:ext uri="{FF2B5EF4-FFF2-40B4-BE49-F238E27FC236}">
                <a16:creationId xmlns:a16="http://schemas.microsoft.com/office/drawing/2014/main" id="{EE89D176-E58E-6C42-A0D7-932CDE40BC35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0" y="0"/>
            <a:ext cx="91440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2" r:id="rId1"/>
    <p:sldLayoutId id="2147483872" r:id="rId2"/>
    <p:sldLayoutId id="2147483873" r:id="rId3"/>
    <p:sldLayoutId id="2147483874" r:id="rId4"/>
    <p:sldLayoutId id="2147483875" r:id="rId5"/>
    <p:sldLayoutId id="2147483876" r:id="rId6"/>
    <p:sldLayoutId id="2147483877" r:id="rId7"/>
    <p:sldLayoutId id="2147483878" r:id="rId8"/>
    <p:sldLayoutId id="2147483879" r:id="rId9"/>
    <p:sldLayoutId id="2147483880" r:id="rId10"/>
    <p:sldLayoutId id="2147483881" r:id="rId11"/>
  </p:sldLayoutIdLst>
  <p:txStyles>
    <p:titleStyle>
      <a:lvl1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12988D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12988D"/>
          </a:solidFill>
          <a:latin typeface="Arial" charset="0"/>
          <a:ea typeface="Osaka" charset="0"/>
          <a:cs typeface="Osaka" charset="0"/>
        </a:defRPr>
      </a:lvl2pPr>
      <a:lvl3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12988D"/>
          </a:solidFill>
          <a:latin typeface="Arial" charset="0"/>
          <a:ea typeface="Osaka" charset="0"/>
          <a:cs typeface="Osaka" charset="0"/>
        </a:defRPr>
      </a:lvl3pPr>
      <a:lvl4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12988D"/>
          </a:solidFill>
          <a:latin typeface="Arial" charset="0"/>
          <a:ea typeface="Osaka" charset="0"/>
          <a:cs typeface="Osaka" charset="0"/>
        </a:defRPr>
      </a:lvl4pPr>
      <a:lvl5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12988D"/>
          </a:solidFill>
          <a:latin typeface="Arial" charset="0"/>
          <a:ea typeface="Osaka" charset="0"/>
          <a:cs typeface="Osaka" charset="0"/>
        </a:defRPr>
      </a:lvl5pPr>
      <a:lvl6pPr marL="457200" algn="l" rtl="0" fontAlgn="base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901C3B"/>
          </a:solidFill>
          <a:latin typeface="Arial" charset="0"/>
          <a:ea typeface="Osaka" charset="0"/>
          <a:cs typeface="Osaka" charset="0"/>
        </a:defRPr>
      </a:lvl6pPr>
      <a:lvl7pPr marL="914400" algn="l" rtl="0" fontAlgn="base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901C3B"/>
          </a:solidFill>
          <a:latin typeface="Arial" charset="0"/>
          <a:ea typeface="Osaka" charset="0"/>
          <a:cs typeface="Osaka" charset="0"/>
        </a:defRPr>
      </a:lvl7pPr>
      <a:lvl8pPr marL="1371600" algn="l" rtl="0" fontAlgn="base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901C3B"/>
          </a:solidFill>
          <a:latin typeface="Arial" charset="0"/>
          <a:ea typeface="Osaka" charset="0"/>
          <a:cs typeface="Osaka" charset="0"/>
        </a:defRPr>
      </a:lvl8pPr>
      <a:lvl9pPr marL="1828800" algn="l" rtl="0" fontAlgn="base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901C3B"/>
          </a:solidFill>
          <a:latin typeface="Arial" charset="0"/>
          <a:ea typeface="Osaka" charset="0"/>
          <a:cs typeface="Osaka" charset="0"/>
        </a:defRPr>
      </a:lvl9pPr>
    </p:titleStyle>
    <p:bodyStyle>
      <a:lvl1pPr marL="169863" indent="-169863" algn="l" rtl="0" eaLnBrk="0" fontAlgn="base" hangingPunct="0">
        <a:spcBef>
          <a:spcPct val="20000"/>
        </a:spcBef>
        <a:spcAft>
          <a:spcPct val="0"/>
        </a:spcAft>
        <a:buClr>
          <a:srgbClr val="2B396E"/>
        </a:buClr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515938" indent="-2317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~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804863" indent="-17462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 pitchFamily="2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3838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~"/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430338" indent="-1682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 pitchFamily="2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1887538" indent="-1682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344738" indent="-1682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2801938" indent="-1682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259138" indent="-1682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78557403-C2C2-7A48-A788-3376BA23840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111250" y="457200"/>
            <a:ext cx="6919913" cy="51435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221C35F7-E96A-794A-8D16-8BB2C4478BF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>
              <a:defRPr/>
            </a:pP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20CA4775-C31A-B94F-83C4-0653F8810CB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18F7F38B-92BC-D04D-9A4C-A8F82EAFE15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2">
            <a:extLst>
              <a:ext uri="{FF2B5EF4-FFF2-40B4-BE49-F238E27FC236}">
                <a16:creationId xmlns:a16="http://schemas.microsoft.com/office/drawing/2014/main" id="{74CF9D04-256B-CA46-BC04-118D083701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12988D"/>
              </a:gs>
              <a:gs pos="100000">
                <a:srgbClr val="0E5F57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20" name="Text Box 3">
            <a:extLst>
              <a:ext uri="{FF2B5EF4-FFF2-40B4-BE49-F238E27FC236}">
                <a16:creationId xmlns:a16="http://schemas.microsoft.com/office/drawing/2014/main" id="{F2345E73-00DC-8F44-BCFE-787E9B08D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" y="1973263"/>
            <a:ext cx="79946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3600">
                <a:solidFill>
                  <a:schemeClr val="bg1"/>
                </a:solidFill>
              </a:rPr>
              <a:t>Sample </a:t>
            </a:r>
          </a:p>
          <a:p>
            <a:pPr algn="ctr"/>
            <a:r>
              <a:rPr lang="en-US" altLang="en-US" sz="3600">
                <a:solidFill>
                  <a:schemeClr val="bg1"/>
                </a:solidFill>
              </a:rPr>
              <a:t>Section Title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Blank Presentation 13">
      <a:dk1>
        <a:srgbClr val="000000"/>
      </a:dk1>
      <a:lt1>
        <a:srgbClr val="FFFFFF"/>
      </a:lt1>
      <a:dk2>
        <a:srgbClr val="901C3B"/>
      </a:dk2>
      <a:lt2>
        <a:srgbClr val="808080"/>
      </a:lt2>
      <a:accent1>
        <a:srgbClr val="CAC2AD"/>
      </a:accent1>
      <a:accent2>
        <a:srgbClr val="685C53"/>
      </a:accent2>
      <a:accent3>
        <a:srgbClr val="FFFFFF"/>
      </a:accent3>
      <a:accent4>
        <a:srgbClr val="000000"/>
      </a:accent4>
      <a:accent5>
        <a:srgbClr val="E1DDD3"/>
      </a:accent5>
      <a:accent6>
        <a:srgbClr val="5E534A"/>
      </a:accent6>
      <a:hlink>
        <a:srgbClr val="008472"/>
      </a:hlink>
      <a:folHlink>
        <a:srgbClr val="005195"/>
      </a:folHlink>
    </a:clrScheme>
    <a:fontScheme name="Blank Presentation">
      <a:majorFont>
        <a:latin typeface="Arial"/>
        <a:ea typeface="Osaka"/>
        <a:cs typeface="Osaka"/>
      </a:majorFont>
      <a:minorFont>
        <a:latin typeface="Arial"/>
        <a:ea typeface="Osaka"/>
        <a:cs typeface="Osak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3">
        <a:dk1>
          <a:srgbClr val="000000"/>
        </a:dk1>
        <a:lt1>
          <a:srgbClr val="FFFFFF"/>
        </a:lt1>
        <a:dk2>
          <a:srgbClr val="901C3B"/>
        </a:dk2>
        <a:lt2>
          <a:srgbClr val="808080"/>
        </a:lt2>
        <a:accent1>
          <a:srgbClr val="CAC2AD"/>
        </a:accent1>
        <a:accent2>
          <a:srgbClr val="685C53"/>
        </a:accent2>
        <a:accent3>
          <a:srgbClr val="FFFFFF"/>
        </a:accent3>
        <a:accent4>
          <a:srgbClr val="000000"/>
        </a:accent4>
        <a:accent5>
          <a:srgbClr val="E1DDD3"/>
        </a:accent5>
        <a:accent6>
          <a:srgbClr val="5E534A"/>
        </a:accent6>
        <a:hlink>
          <a:srgbClr val="008472"/>
        </a:hlink>
        <a:folHlink>
          <a:srgbClr val="00519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Dawn:Applications:Microsoft Office 2004:Templates:Presentations:Designs:Blank Presentation</Template>
  <TotalTime>591</TotalTime>
  <Words>7</Words>
  <Application>Microsoft Macintosh PowerPoint</Application>
  <PresentationFormat>On-screen Show (16:9)</PresentationFormat>
  <Paragraphs>6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Times</vt:lpstr>
      <vt:lpstr>Blank Presentation</vt:lpstr>
      <vt:lpstr>PowerPoint Presentation</vt:lpstr>
      <vt:lpstr>PowerPoint Presentation</vt:lpstr>
      <vt:lpstr>PowerPoint Presentation</vt:lpstr>
    </vt:vector>
  </TitlesOfParts>
  <Company>LLUMC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Marketing Dept.</dc:creator>
  <cp:lastModifiedBy>Schmidt, Tony</cp:lastModifiedBy>
  <cp:revision>122</cp:revision>
  <cp:lastPrinted>2008-06-18T20:06:10Z</cp:lastPrinted>
  <dcterms:created xsi:type="dcterms:W3CDTF">2008-06-18T17:45:13Z</dcterms:created>
  <dcterms:modified xsi:type="dcterms:W3CDTF">2022-03-25T23:11:24Z</dcterms:modified>
</cp:coreProperties>
</file>