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55" r:id="rId1"/>
  </p:sldMasterIdLst>
  <p:notesMasterIdLst>
    <p:notesMasterId r:id="rId5"/>
  </p:notesMasterIdLst>
  <p:handoutMasterIdLst>
    <p:handoutMasterId r:id="rId6"/>
  </p:handout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>
          <p15:clr>
            <a:srgbClr val="A4A3A4"/>
          </p15:clr>
        </p15:guide>
        <p15:guide id="2" orient="horz" pos="3840">
          <p15:clr>
            <a:srgbClr val="A4A3A4"/>
          </p15:clr>
        </p15:guide>
        <p15:guide id="3" orient="horz" pos="576">
          <p15:clr>
            <a:srgbClr val="A4A3A4"/>
          </p15:clr>
        </p15:guide>
        <p15:guide id="4" orient="horz" pos="3696">
          <p15:clr>
            <a:srgbClr val="A4A3A4"/>
          </p15:clr>
        </p15:guide>
        <p15:guide id="5" pos="283">
          <p15:clr>
            <a:srgbClr val="A4A3A4"/>
          </p15:clr>
        </p15:guide>
        <p15:guide id="6" pos="768">
          <p15:clr>
            <a:srgbClr val="A4A3A4"/>
          </p15:clr>
        </p15:guide>
        <p15:guide id="7" pos="4996">
          <p15:clr>
            <a:srgbClr val="A4A3A4"/>
          </p15:clr>
        </p15:guide>
        <p15:guide id="8" pos="360">
          <p15:clr>
            <a:srgbClr val="A4A3A4"/>
          </p15:clr>
        </p15:guide>
        <p15:guide id="9" pos="53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888" y="176"/>
      </p:cViewPr>
      <p:guideLst>
        <p:guide orient="horz" pos="4176"/>
        <p:guide orient="horz" pos="3840"/>
        <p:guide orient="horz" pos="576"/>
        <p:guide orient="horz" pos="3696"/>
        <p:guide pos="283"/>
        <p:guide pos="768"/>
        <p:guide pos="4996"/>
        <p:guide pos="360"/>
        <p:guide pos="53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DB31AA4-34ED-F544-8E7A-387296C9C8D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7252861A-2496-8A4B-B4F5-A3EDC7D0CB7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DE00030-937B-3B4D-9CC4-752B24AFAB35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B65A0BB7-4FDF-254C-A9B6-A22E1F32FEB6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8F32BBAB-ABA9-7F4E-AECA-04247D14363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927D0B-41BD-A84B-BE10-1745F6696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4A7609CE-E13E-CB45-BC33-5E0CE75F2DB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42EE7E78-3214-5E46-8703-9E9014FC5C6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22B4E2-E4B4-104A-AD91-F1EA712406C4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13A011D4-23FA-A848-8493-AE0CD9A57AF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B32C0A0B-DC0A-504B-8E74-6B204A42F03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E93E2BA6-6F78-EB4C-8B21-DB48EEDF28A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71C1F7DD-9B07-4349-BF25-0BE9D392921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E75D9BD-1426-CC41-A52B-19DBC64D287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3">
            <a:extLst>
              <a:ext uri="{FF2B5EF4-FFF2-40B4-BE49-F238E27FC236}">
                <a16:creationId xmlns:a16="http://schemas.microsoft.com/office/drawing/2014/main" id="{195256BB-2F40-C04A-AD97-A4CC5CD6261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6999B6D-53CC-A347-881A-D91DDB519710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6146" name="Rectangle 7">
            <a:extLst>
              <a:ext uri="{FF2B5EF4-FFF2-40B4-BE49-F238E27FC236}">
                <a16:creationId xmlns:a16="http://schemas.microsoft.com/office/drawing/2014/main" id="{C00C6FF2-5561-464A-A232-0D89B9C17E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8B0EDD6-755E-9E4C-864E-315C935A85E6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9F75806F-E5E1-BF42-854F-E6A0566F57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4D7A8CB3-FD35-CA4C-BCCE-59A1816F6F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3">
            <a:extLst>
              <a:ext uri="{FF2B5EF4-FFF2-40B4-BE49-F238E27FC236}">
                <a16:creationId xmlns:a16="http://schemas.microsoft.com/office/drawing/2014/main" id="{105A78BE-E0FA-0F41-9E57-AF0DE72AEC8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B14CBF4-3B15-A44D-BBD4-154241A08F4A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8194" name="Rectangle 7">
            <a:extLst>
              <a:ext uri="{FF2B5EF4-FFF2-40B4-BE49-F238E27FC236}">
                <a16:creationId xmlns:a16="http://schemas.microsoft.com/office/drawing/2014/main" id="{59C698F2-8842-7F42-905E-162CFB4883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D075F67-5D36-FC4D-B385-197D3BF03700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8685F468-F2BD-2841-BEBA-76C5AF3054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898FD994-A77B-9648-AC68-2620AC6B8C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1250" y="609600"/>
            <a:ext cx="6919913" cy="685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49425" y="1371600"/>
            <a:ext cx="6281738" cy="8382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FFE5DC"/>
                </a:solidFill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63855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3875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322263"/>
            <a:ext cx="1998662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2263"/>
            <a:ext cx="5843588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9043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6196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0462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8130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685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9520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01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2487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6683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F904A30-DB28-5849-89AD-6CD995E0FA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2263"/>
            <a:ext cx="79946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DE49FAE9-8FB4-5843-83A0-254D1C86BB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531938"/>
            <a:ext cx="799465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Arial" charset="0"/>
          <a:ea typeface="Osaka" charset="0"/>
          <a:cs typeface="Osaka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Arial" charset="0"/>
          <a:ea typeface="Osaka" charset="0"/>
          <a:cs typeface="Osaka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Arial" charset="0"/>
          <a:ea typeface="Osaka" charset="0"/>
          <a:cs typeface="Osaka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Arial" charset="0"/>
          <a:ea typeface="Osaka" charset="0"/>
          <a:cs typeface="Osaka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9pPr>
    </p:titleStyle>
    <p:bodyStyle>
      <a:lvl1pPr marL="169863" indent="-169863" algn="l" rtl="0" eaLnBrk="0" fontAlgn="base" hangingPunct="0">
        <a:spcBef>
          <a:spcPct val="20000"/>
        </a:spcBef>
        <a:spcAft>
          <a:spcPct val="0"/>
        </a:spcAft>
        <a:buClr>
          <a:srgbClr val="CA1C41"/>
        </a:buClr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15938" indent="-2317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04863" indent="-17462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38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430338" indent="-1682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8875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3447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8019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2591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494F8DC1-394C-EB4D-B354-268BCE79301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DFCCB51E-B01D-5640-A73C-98D6CBD1FC2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0734BB88-439F-A34D-8576-9FDFE8767F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5A682B6B-E2E6-9745-A91A-B6405F0BE5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71500" y="1531938"/>
            <a:ext cx="7994650" cy="4411662"/>
          </a:xfrm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93B4F346-FC06-5745-9994-995C580BF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CA0038"/>
              </a:gs>
              <a:gs pos="100000">
                <a:srgbClr val="82092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49D69C04-1719-2740-B488-C1927C1127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835275"/>
            <a:ext cx="79946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600">
                <a:solidFill>
                  <a:schemeClr val="bg1"/>
                </a:solidFill>
              </a:rPr>
              <a:t>Sample </a:t>
            </a:r>
          </a:p>
          <a:p>
            <a:pPr algn="ctr"/>
            <a:r>
              <a:rPr lang="en-US" altLang="en-US" sz="3600">
                <a:solidFill>
                  <a:schemeClr val="bg1"/>
                </a:solidFill>
              </a:rPr>
              <a:t>Section Title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901C3B"/>
      </a:dk2>
      <a:lt2>
        <a:srgbClr val="808080"/>
      </a:lt2>
      <a:accent1>
        <a:srgbClr val="CAC2AD"/>
      </a:accent1>
      <a:accent2>
        <a:srgbClr val="685C53"/>
      </a:accent2>
      <a:accent3>
        <a:srgbClr val="FFFFFF"/>
      </a:accent3>
      <a:accent4>
        <a:srgbClr val="000000"/>
      </a:accent4>
      <a:accent5>
        <a:srgbClr val="E1DDD3"/>
      </a:accent5>
      <a:accent6>
        <a:srgbClr val="5E534A"/>
      </a:accent6>
      <a:hlink>
        <a:srgbClr val="008472"/>
      </a:hlink>
      <a:folHlink>
        <a:srgbClr val="005195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901C3B"/>
        </a:dk2>
        <a:lt2>
          <a:srgbClr val="808080"/>
        </a:lt2>
        <a:accent1>
          <a:srgbClr val="CAC2AD"/>
        </a:accent1>
        <a:accent2>
          <a:srgbClr val="685C53"/>
        </a:accent2>
        <a:accent3>
          <a:srgbClr val="FFFFFF"/>
        </a:accent3>
        <a:accent4>
          <a:srgbClr val="000000"/>
        </a:accent4>
        <a:accent5>
          <a:srgbClr val="E1DDD3"/>
        </a:accent5>
        <a:accent6>
          <a:srgbClr val="5E534A"/>
        </a:accent6>
        <a:hlink>
          <a:srgbClr val="008472"/>
        </a:hlink>
        <a:folHlink>
          <a:srgbClr val="00519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Dawn:Applications:Microsoft Office 2004:Templates:Presentations:Designs:Blank Presentation</Template>
  <TotalTime>792</TotalTime>
  <Words>7</Words>
  <Application>Microsoft Macintosh PowerPoint</Application>
  <PresentationFormat>On-screen Show (4:3)</PresentationFormat>
  <Paragraphs>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</vt:lpstr>
      <vt:lpstr>Blank Presentation</vt:lpstr>
      <vt:lpstr>PowerPoint Presentation</vt:lpstr>
      <vt:lpstr>PowerPoint Presentation</vt:lpstr>
      <vt:lpstr>PowerPoint Presentation</vt:lpstr>
    </vt:vector>
  </TitlesOfParts>
  <Company>LLUMC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Marketing Dept.</dc:creator>
  <cp:lastModifiedBy>Schmidt, Tony</cp:lastModifiedBy>
  <cp:revision>110</cp:revision>
  <cp:lastPrinted>2008-06-18T20:06:10Z</cp:lastPrinted>
  <dcterms:created xsi:type="dcterms:W3CDTF">2008-06-18T17:45:13Z</dcterms:created>
  <dcterms:modified xsi:type="dcterms:W3CDTF">2022-03-25T22:59:05Z</dcterms:modified>
</cp:coreProperties>
</file>