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8A62506-57A7-C442-9E27-223E4BB3001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5F6B1BC-8CC9-0846-A8D7-DE61880EAB2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1F8F003-1A30-8C43-A976-455B1D6FC9D8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3131937-261E-8542-8A9C-0DE85BDEDF3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92302900-8E49-4B42-91D0-9AEAF2D8287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AE0D1F9-96D8-5C49-9C06-AC29D65342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F3E3063-BAF5-3643-99C3-C64E99FE982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89D023B-4ABD-D44C-84A0-85762ECFC1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E1CB675-5710-144E-AD4A-FE121E51633A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A13065F-642D-EF4A-90B9-D3C9DB4E3C0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1654C8E-9060-1946-BF9F-62795B7CCAD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5F1E1886-D01A-5044-B6B5-35E9FD1BA05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68BBF091-E6AC-1E49-A598-ACB71D23AC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24F3AA6-FD2F-BE4A-A641-D0724075B31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073A208C-A582-C74D-A79F-7D5FB7FE9D6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77F2DBE-975D-9D4C-829B-DA5129E66B90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992CCA0A-1823-A84E-8DE6-A72B2EAB93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2D7DDFA-9E9B-5C4C-8A1E-5ED48F681F06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71386637-3495-AF4F-9F29-91FB228D5F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6802F8D3-CCD2-4448-9F5F-15A123E422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DCFF3549-4D8C-FC48-8198-2A31080FBB7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D65F665-ED1B-1446-8105-87096F65D299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4F751249-D864-5F4D-B36D-47FCD29AB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8A864C9-B035-1C4A-862A-955F69817B6A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C4FC1D15-8AD2-924D-8271-59A485094D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ED01B9D5-7C4D-BE4B-8C04-D09A45D88D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AFFAF8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87066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6654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560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3120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4613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9271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4089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4385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74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177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698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64906FF-CABB-D947-972E-F8548AA29E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CF4BBB3B-0CFE-164B-9999-DBCB75AC12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D091F9D-CF32-4641-8FE8-7AC941CB3F8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6F77CF40-0D66-2F47-9FCD-AC3C44A81DE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F6FCF6CA-8C1B-B543-9A3F-6279FD3908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545BB06F-4DFA-F847-B047-2BCB1A2CA0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682B3DD0-7119-964C-9EEC-CA1D37590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12988D"/>
              </a:gs>
              <a:gs pos="100000">
                <a:srgbClr val="0E5F57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48B6F7DA-F88C-8846-AEC6-77A0C6846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599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123</cp:revision>
  <cp:lastPrinted>2008-06-18T20:06:10Z</cp:lastPrinted>
  <dcterms:created xsi:type="dcterms:W3CDTF">2008-06-18T17:45:13Z</dcterms:created>
  <dcterms:modified xsi:type="dcterms:W3CDTF">2022-03-25T23:16:53Z</dcterms:modified>
</cp:coreProperties>
</file>