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2D6A9AC-8D68-E74E-A01F-8560B45A8C0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307D803-71E3-8141-974B-55F494BCCC0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030B3D-B0D4-2F4D-AD23-96DC18C3825D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42573A7-60F7-004C-8139-C4F311C63F7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DB884B6-B655-D741-9401-4FCC2429081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E3C858-BDEB-F44F-8504-E5660E600D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616D89C-1536-B043-B78E-6E272A3BEF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85DB63D-7C67-B947-B5EB-4999A126A9A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7907E3-BD7C-A14B-B32B-62675F052F2F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DC3CC8B-F711-EB41-86F1-F725ECD26E3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0479B51-6115-F44E-8496-51F7BD85C70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DC20CB2A-B463-7645-B6E2-219DA26F0D8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8749DE6E-4B1D-B444-95DF-B5F6445DAD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9619EA-F781-0D4D-B67C-3F195B3FE3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ECC42DC2-5847-7549-B653-04D7CABB613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C2641B-FFFB-6248-8945-6EDAAF97A85D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79E60964-3F5D-8F40-85C0-182D2DCFAE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B4E2B36-1BBB-9841-BB4A-2384AE829F5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322CED19-827D-B246-8F1E-C06AEFBEB1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B9DFCAB0-56B8-BA40-8D2F-C72D52AD51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CA57AD4D-24B3-2244-8C79-EAA027B2AFF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232D45-DB5F-DD44-AF3D-A1C9BECF0EF3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B2462EB8-9ADA-094C-95A5-CD2574F96A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E41E421-F3FF-D84E-A579-AB8B6651CA81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B1F54AE3-629E-BE43-A4DA-8D30E34CEC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7DFD8150-E785-4946-901F-E4D5F63985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D3ADF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8014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984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270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3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57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220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6795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727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99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429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307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B5417F6-A3C3-3F46-AA77-608B115CD8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19125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51A688A-9D72-3643-8AD7-93858AF4FB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828800"/>
            <a:ext cx="79946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623489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57EF8A7-22F8-AA47-BB68-42177ECC5BB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2FC67DC-0834-174A-9BA2-D6E919B54B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83B3B3EA-256D-BF4A-B186-30355D0CF7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26BB989-0B17-7B4F-8667-D733D78F78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FF8BB6B-BF11-DD4C-A438-15B02F8B5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5C2885"/>
              </a:gs>
              <a:gs pos="100000">
                <a:srgbClr val="2C134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3C0C6741-B566-5146-B439-6934C5B59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771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106</cp:revision>
  <cp:lastPrinted>2008-06-18T20:06:10Z</cp:lastPrinted>
  <dcterms:created xsi:type="dcterms:W3CDTF">2008-06-18T17:45:13Z</dcterms:created>
  <dcterms:modified xsi:type="dcterms:W3CDTF">2022-03-25T22:56:33Z</dcterms:modified>
</cp:coreProperties>
</file>